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4" r:id="rId3"/>
    <p:sldId id="258" r:id="rId4"/>
    <p:sldId id="266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428604"/>
            <a:ext cx="3929090" cy="5429288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Тема урока: «Дж. Гершвин «</a:t>
            </a:r>
            <a:r>
              <a:rPr lang="ru-RU" sz="4000" dirty="0" err="1" smtClean="0">
                <a:solidFill>
                  <a:srgbClr val="FFFF00"/>
                </a:solidFill>
              </a:rPr>
              <a:t>Порги</a:t>
            </a:r>
            <a:r>
              <a:rPr lang="ru-RU" sz="4000" dirty="0" smtClean="0">
                <a:solidFill>
                  <a:srgbClr val="FFFF00"/>
                </a:solidFill>
              </a:rPr>
              <a:t> и </a:t>
            </a:r>
            <a:r>
              <a:rPr lang="ru-RU" sz="4000" dirty="0" err="1" smtClean="0">
                <a:solidFill>
                  <a:srgbClr val="FFFF00"/>
                </a:solidFill>
              </a:rPr>
              <a:t>бесс</a:t>
            </a:r>
            <a:r>
              <a:rPr lang="ru-RU" sz="4000" dirty="0" smtClean="0">
                <a:solidFill>
                  <a:srgbClr val="FFFF00"/>
                </a:solidFill>
              </a:rPr>
              <a:t>» первая национальная американская опера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5214950"/>
            <a:ext cx="8072494" cy="164305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072066" y="285728"/>
            <a:ext cx="3815335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4000" sy="104000" algn="ctr" rotWithShape="0">
              <a:schemeClr val="tx1">
                <a:lumMod val="50000"/>
                <a:lumOff val="50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500174"/>
            <a:ext cx="707236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Дж.Гершвин </a:t>
            </a:r>
          </a:p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(1898 - 1937) – </a:t>
            </a:r>
          </a:p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создатель американской национальной классики XX века. 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632666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                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                Дж.Гершвин 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является основоположником американской музыки.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928670"/>
            <a:ext cx="72152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Джаз (англ. </a:t>
            </a:r>
            <a:r>
              <a:rPr lang="ru-RU" sz="4000" b="1" dirty="0" err="1" smtClean="0">
                <a:solidFill>
                  <a:srgbClr val="FF0000"/>
                </a:solidFill>
              </a:rPr>
              <a:t>Jazz</a:t>
            </a:r>
            <a:r>
              <a:rPr lang="ru-RU" sz="4000" b="1" dirty="0" smtClean="0">
                <a:solidFill>
                  <a:srgbClr val="FF0000"/>
                </a:solidFill>
              </a:rPr>
              <a:t>) — форма музыкального искусства, возникшая в конце XIX — начале XX века в США в результате синтеза африканской и европейской культур.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Характерные черты джаза:   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Импровизация – основа джаза.</a:t>
            </a:r>
          </a:p>
          <a:p>
            <a:r>
              <a:rPr lang="ru-RU" sz="3200" b="1" dirty="0" smtClean="0"/>
              <a:t>Полиритмия (балансирование между акцентами, что дает впечатление «раскачивания»)</a:t>
            </a:r>
          </a:p>
          <a:p>
            <a:r>
              <a:rPr lang="ru-RU" sz="3200" b="1" dirty="0" smtClean="0"/>
              <a:t>Главные инструменты в джазовом оркестре – духовые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Современный джаз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труба, тромбон, кларнет, рояль, контрабас, саксофон, виброфон, гитара (банджо).</a:t>
            </a: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071810"/>
            <a:ext cx="1714512" cy="137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000372"/>
            <a:ext cx="14287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2786058"/>
            <a:ext cx="139065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16" y="2714621"/>
            <a:ext cx="135732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9127652">
            <a:off x="1169480" y="4184357"/>
            <a:ext cx="1214446" cy="2631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43240" y="4643446"/>
            <a:ext cx="1643074" cy="150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72066" y="4572008"/>
            <a:ext cx="1688089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929454" y="4572008"/>
            <a:ext cx="191063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«</a:t>
            </a:r>
            <a:r>
              <a:rPr lang="ru-RU" b="1" dirty="0" err="1" smtClean="0">
                <a:solidFill>
                  <a:srgbClr val="C00000"/>
                </a:solidFill>
              </a:rPr>
              <a:t>Порги</a:t>
            </a:r>
            <a:r>
              <a:rPr lang="ru-RU" b="1" dirty="0" smtClean="0">
                <a:solidFill>
                  <a:srgbClr val="C00000"/>
                </a:solidFill>
              </a:rPr>
              <a:t> и </a:t>
            </a:r>
            <a:r>
              <a:rPr lang="ru-RU" b="1" dirty="0" err="1" smtClean="0">
                <a:solidFill>
                  <a:srgbClr val="C00000"/>
                </a:solidFill>
              </a:rPr>
              <a:t>бесс</a:t>
            </a:r>
            <a:r>
              <a:rPr lang="ru-RU" b="1" dirty="0" smtClean="0">
                <a:solidFill>
                  <a:srgbClr val="C00000"/>
                </a:solidFill>
              </a:rPr>
              <a:t>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428868"/>
            <a:ext cx="300039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104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Главным принципом сценической драматургии оперы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pPr algn="ctr"/>
            <a:endParaRPr lang="ru-RU" sz="4000" b="1" dirty="0" smtClean="0"/>
          </a:p>
          <a:p>
            <a:pPr algn="ctr"/>
            <a:r>
              <a:rPr lang="ru-RU" sz="4000" b="1" dirty="0" smtClean="0"/>
              <a:t>является контраст </a:t>
            </a:r>
          </a:p>
          <a:p>
            <a:pPr algn="ctr"/>
            <a:r>
              <a:rPr lang="ru-RU" sz="4000" b="1" dirty="0" smtClean="0"/>
              <a:t>Два центральных образа олицетворяют собой две стороны драматического конфликта.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</TotalTime>
  <Words>130</Words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Тема урока: «Дж. Гершвин «Порги и бесс» первая национальная американская опера</vt:lpstr>
      <vt:lpstr>Слайд 2</vt:lpstr>
      <vt:lpstr>                                     Дж.Гершвин  </vt:lpstr>
      <vt:lpstr>Слайд 4</vt:lpstr>
      <vt:lpstr>Характерные черты джаза:    </vt:lpstr>
      <vt:lpstr>Современный джаз </vt:lpstr>
      <vt:lpstr>«Порги и бесс»</vt:lpstr>
      <vt:lpstr>  Главным принципом сценической драматургии оперы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«Дж. Гершвин «Порги и бесс» первая национальная американская опера</dc:title>
  <cp:lastModifiedBy>2</cp:lastModifiedBy>
  <cp:revision>7</cp:revision>
  <dcterms:modified xsi:type="dcterms:W3CDTF">2014-08-14T04:26:37Z</dcterms:modified>
</cp:coreProperties>
</file>