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91FE4-99A4-427D-9124-F231D8B5BF3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E97A-F905-4F8A-8BA4-5CCFCF0596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195B-C844-4C7B-88AE-FB8C08170F12}" type="datetime1">
              <a:rPr lang="en-US" smtClean="0"/>
              <a:t>2/13/2015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DEA-3E2E-4EDE-A2EF-3E6A7250BDA3}" type="datetime1">
              <a:rPr lang="en-US" smtClean="0"/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53F7-12E0-4B98-8D70-3B4BA3561EFD}" type="datetime1">
              <a:rPr lang="en-US" smtClean="0"/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0199-282F-43B4-B7FB-6EA7C7B69E2C}" type="datetime1">
              <a:rPr lang="en-US" smtClean="0"/>
              <a:t>2/13/2015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27AF-E970-412F-BB1E-0506DEF847F8}" type="datetime1">
              <a:rPr lang="en-US" smtClean="0"/>
              <a:t>2/13/2015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A80F-57CA-49C8-BDB3-BA3E9C44987B}" type="datetime1">
              <a:rPr lang="en-US" smtClean="0"/>
              <a:t>2/13/2015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438B-B313-49D0-9303-15E2CBAFCCD0}" type="datetime1">
              <a:rPr lang="en-US" smtClean="0"/>
              <a:t>2/13/2015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7CC-947D-4ECE-A334-81DEF1333A40}" type="datetime1">
              <a:rPr lang="en-US" smtClean="0"/>
              <a:t>2/13/2015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50C3-DE51-4C9A-9CD0-CDF427EFAB65}" type="datetime1">
              <a:rPr lang="en-US" smtClean="0"/>
              <a:t>2/13/2015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120-8A8F-4E30-9AE2-C084E3D4495F}" type="datetime1">
              <a:rPr lang="en-US" smtClean="0"/>
              <a:t>2/13/2015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C36-0DB4-48E0-AD05-9D5F788E5D39}" type="datetime1">
              <a:rPr lang="en-US" smtClean="0"/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0EA0F2-9B5D-4651-B562-56E414F1BA70}" type="datetime1">
              <a:rPr lang="en-US" smtClean="0"/>
              <a:t>2/13/2015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поведения в концертном зале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31 августа 2012 года в Театрально-концертном зале им. А.П. Петрова ректор СПбГУП, академик А.С. Запесоцкий встретился со студ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3610">
            <a:off x="383096" y="709875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16 октября 2012 Вечерняя Каз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703">
            <a:off x="4891812" y="1082832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1"/>
            <a:ext cx="8686800" cy="27432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Посещение театра, концертного зала, музея и художественной выставки требуют от посетителя знания и соблюдения особых этикетных установлений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Пост 743 Наглядный менедж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5238750" cy="349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4343400" cy="4632325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театр не принято приходить в джинсах и кроссовках, а уж тем более в спортивном костюме. Мужчины, обычно, надевают темный костюм, светлую рубашку и галстук. Женщины же, как принято, приходят в вечерних платьях.</a:t>
            </a:r>
          </a:p>
          <a:p>
            <a:endParaRPr lang="ru-RU" dirty="0"/>
          </a:p>
        </p:txBody>
      </p:sp>
      <p:pic>
        <p:nvPicPr>
          <p:cNvPr id="6146" name="Picture 2" descr="Стиль звезды: Анджелина Джоли Look звезды Журнал Starlook.ru - Красивые люди. Красивые вещ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95400"/>
            <a:ext cx="31242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4343400" cy="4556125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Приходить в театр или на концерт нужно пораньше, чтобы было достаточно времени на то, чтобы привести себя в порядок, сдать в гардероб верхнюю одежду,  да и просто прогуляться в фойе.</a:t>
            </a:r>
          </a:p>
          <a:p>
            <a:endParaRPr lang="ru-RU" dirty="0"/>
          </a:p>
        </p:txBody>
      </p:sp>
      <p:pic>
        <p:nvPicPr>
          <p:cNvPr id="6146" name="Picture 2" descr="Vintage Hermle Clocks Vintage Wat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3962400" cy="5622925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Если твое место находится в середине ряда, постарайся занять его заранее, чтобы не беспокоить тех, кто сидит в начале ряда. Но если уж произошла такая ситуация - проходи лицом к сидящим, при этом не забудь попросить прощение за беспокойство.</a:t>
            </a:r>
          </a:p>
          <a:p>
            <a:endParaRPr lang="ru-RU" dirty="0"/>
          </a:p>
        </p:txBody>
      </p:sp>
      <p:pic>
        <p:nvPicPr>
          <p:cNvPr id="4098" name="Picture 2" descr="Культура :: Ита-Ртасс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45770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3962400" cy="60960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 разговаривай во время спектакля с рядом сидящими и не комментируй происходящее - поделиться впечатлениями ты сможешь в антракте (на перерыве).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Во время спектакля является дурным тоном что-то есть и пить</a:t>
            </a:r>
          </a:p>
          <a:p>
            <a:endParaRPr lang="ru-RU" dirty="0"/>
          </a:p>
        </p:txBody>
      </p:sp>
      <p:pic>
        <p:nvPicPr>
          <p:cNvPr id="3074" name="Picture 2" descr="Скачать Логопед картинки для детей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0809">
            <a:off x="5486400" y="533400"/>
            <a:ext cx="3166577" cy="3266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Еда и Напитки - pic Meals фото 322675"/>
          <p:cNvPicPr>
            <a:picLocks noChangeAspect="1" noChangeArrowheads="1"/>
          </p:cNvPicPr>
          <p:nvPr/>
        </p:nvPicPr>
        <p:blipFill>
          <a:blip r:embed="rId3" cstate="print"/>
          <a:srcRect l="19834" t="22118" r="21130" b="19596"/>
          <a:stretch>
            <a:fillRect/>
          </a:stretch>
        </p:blipFill>
        <p:spPr bwMode="auto">
          <a:xfrm rot="20479173">
            <a:off x="4680642" y="4595952"/>
            <a:ext cx="1735555" cy="963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What Are Screwdrivers The Drink"/>
          <p:cNvPicPr>
            <a:picLocks noChangeAspect="1" noChangeArrowheads="1"/>
          </p:cNvPicPr>
          <p:nvPr/>
        </p:nvPicPr>
        <p:blipFill>
          <a:blip r:embed="rId4" cstate="print"/>
          <a:srcRect l="21390" r="41506"/>
          <a:stretch>
            <a:fillRect/>
          </a:stretch>
        </p:blipFill>
        <p:spPr bwMode="auto">
          <a:xfrm rot="1747008">
            <a:off x="7454794" y="4839949"/>
            <a:ext cx="843512" cy="1419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3810000" cy="5943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 простудой в театр лучше не ходить. Своим кашлем ты будешь мешать и зрителям, и исполнителям, да и сам окажешься в неловкой ситуации.</a:t>
            </a:r>
          </a:p>
          <a:p>
            <a:endParaRPr lang="ru-RU" dirty="0"/>
          </a:p>
        </p:txBody>
      </p:sp>
      <p:pic>
        <p:nvPicPr>
          <p:cNvPr id="2052" name="Picture 4" descr="здоровье Записи в рубрике здоровье Дневник Nagriko : Блоги на Тру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6226">
            <a:off x="5040016" y="657340"/>
            <a:ext cx="3197643" cy="2996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oughing And Sneezing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2509">
            <a:off x="4544055" y="3653819"/>
            <a:ext cx="2425279" cy="2726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4495800" cy="554672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 концерте не подпевай исполнителю, пойми, ведь люди пришли сюда не для того, чтобы послушать твое пение.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   На музыкальных концертах, чтобы не выглядеть глупо,  не спеши аплодировать, если не очень хорошо знаешь музыкальное произведение, потому что пауза в исполнении может означать не конец исполнения, а перерыв между частями.</a:t>
            </a:r>
          </a:p>
          <a:p>
            <a:endParaRPr lang="ru-RU" dirty="0"/>
          </a:p>
        </p:txBody>
      </p:sp>
      <p:pic>
        <p:nvPicPr>
          <p:cNvPr id="1026" name="Picture 2" descr="Graphics Of Coloring Book Carol Singing Postchron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5343">
            <a:off x="5397662" y="665688"/>
            <a:ext cx="3011871" cy="275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Мой первый поход в театр"/>
          <p:cNvPicPr>
            <a:picLocks noChangeAspect="1" noChangeArrowheads="1"/>
          </p:cNvPicPr>
          <p:nvPr/>
        </p:nvPicPr>
        <p:blipFill>
          <a:blip r:embed="rId3" cstate="print"/>
          <a:srcRect b="8046"/>
          <a:stretch>
            <a:fillRect/>
          </a:stretch>
        </p:blipFill>
        <p:spPr bwMode="auto">
          <a:xfrm rot="20887290">
            <a:off x="4921427" y="4000736"/>
            <a:ext cx="35718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1"/>
            <a:ext cx="8686800" cy="1524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Сегодня в истории - Страница 17 - Кременчуг Форум - лучший форум родного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69570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учитель музыки МОУ СОШ №131,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344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Правила поведения в концертном зале</vt:lpstr>
      <vt:lpstr>Слайд 2</vt:lpstr>
      <vt:lpstr>Одежда</vt:lpstr>
      <vt:lpstr>Время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концертном зале</dc:title>
  <dc:creator>Fizik</dc:creator>
  <cp:lastModifiedBy>Fizik</cp:lastModifiedBy>
  <cp:revision>6</cp:revision>
  <dcterms:created xsi:type="dcterms:W3CDTF">2006-08-16T00:00:00Z</dcterms:created>
  <dcterms:modified xsi:type="dcterms:W3CDTF">2015-02-13T07:09:29Z</dcterms:modified>
</cp:coreProperties>
</file>