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23" autoAdjust="0"/>
  </p:normalViewPr>
  <p:slideViewPr>
    <p:cSldViewPr>
      <p:cViewPr varScale="1">
        <p:scale>
          <a:sx n="73" d="100"/>
          <a:sy n="73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7388E-FF7E-4E7F-895E-9ADBDDFD75C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3F89D-2AD1-4AF5-85BB-C5F745B44FE7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6C0B2521-A9DA-4D46-AF7F-F75EC07FBABB}" type="parTrans" cxnId="{D744EB27-3AF0-45EC-BC31-690D2F1D1451}">
      <dgm:prSet/>
      <dgm:spPr/>
      <dgm:t>
        <a:bodyPr/>
        <a:lstStyle/>
        <a:p>
          <a:endParaRPr lang="ru-RU"/>
        </a:p>
      </dgm:t>
    </dgm:pt>
    <dgm:pt modelId="{7269F26F-2024-4B49-AF72-CEE1E9D2A264}" type="sibTrans" cxnId="{D744EB27-3AF0-45EC-BC31-690D2F1D1451}">
      <dgm:prSet/>
      <dgm:spPr/>
      <dgm:t>
        <a:bodyPr/>
        <a:lstStyle/>
        <a:p>
          <a:endParaRPr lang="ru-RU"/>
        </a:p>
      </dgm:t>
    </dgm:pt>
    <dgm:pt modelId="{F52D8BD1-F00C-4C6B-88AD-52BEAC1F4960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Обеспечить развитие критического мышления посредством интерактивного включения обучаемых в образовательный процесс</a:t>
          </a:r>
          <a:endParaRPr lang="ru-RU" dirty="0">
            <a:effectLst/>
          </a:endParaRPr>
        </a:p>
      </dgm:t>
    </dgm:pt>
    <dgm:pt modelId="{AE320042-5011-4F75-8ADB-3213D9D0B392}" type="parTrans" cxnId="{385CF167-7569-41B0-BCFD-588112E1C218}">
      <dgm:prSet/>
      <dgm:spPr/>
      <dgm:t>
        <a:bodyPr/>
        <a:lstStyle/>
        <a:p>
          <a:endParaRPr lang="ru-RU"/>
        </a:p>
      </dgm:t>
    </dgm:pt>
    <dgm:pt modelId="{80964EEC-149D-4586-B68A-C048172E8202}" type="sibTrans" cxnId="{385CF167-7569-41B0-BCFD-588112E1C218}">
      <dgm:prSet/>
      <dgm:spPr/>
      <dgm:t>
        <a:bodyPr/>
        <a:lstStyle/>
        <a:p>
          <a:endParaRPr lang="ru-RU"/>
        </a:p>
      </dgm:t>
    </dgm:pt>
    <dgm:pt modelId="{0B13C550-B1AC-4A9B-B125-55328FB4EF49}">
      <dgm:prSet phldrT="[Текст]"/>
      <dgm:spPr/>
      <dgm:t>
        <a:bodyPr/>
        <a:lstStyle/>
        <a:p>
          <a:r>
            <a:rPr lang="ru-RU" dirty="0" smtClean="0"/>
            <a:t>Содержание</a:t>
          </a:r>
          <a:endParaRPr lang="ru-RU" dirty="0"/>
        </a:p>
      </dgm:t>
    </dgm:pt>
    <dgm:pt modelId="{4252CD99-F33A-49D3-A038-FDA404011AE0}" type="parTrans" cxnId="{1D0E47A5-08E4-484F-9988-9C1DFFF962CA}">
      <dgm:prSet/>
      <dgm:spPr/>
      <dgm:t>
        <a:bodyPr/>
        <a:lstStyle/>
        <a:p>
          <a:endParaRPr lang="ru-RU"/>
        </a:p>
      </dgm:t>
    </dgm:pt>
    <dgm:pt modelId="{9A69C58A-FF67-44E9-9875-FB1351C249B5}" type="sibTrans" cxnId="{1D0E47A5-08E4-484F-9988-9C1DFFF962CA}">
      <dgm:prSet/>
      <dgm:spPr/>
      <dgm:t>
        <a:bodyPr/>
        <a:lstStyle/>
        <a:p>
          <a:endParaRPr lang="ru-RU"/>
        </a:p>
      </dgm:t>
    </dgm:pt>
    <dgm:pt modelId="{16A8C3B3-4663-4454-85B9-50B5DC925BBC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Трехфазовая система урока: вызов, осмысление, рефлексия.</a:t>
          </a:r>
          <a:endParaRPr lang="ru-RU" dirty="0">
            <a:effectLst/>
          </a:endParaRPr>
        </a:p>
      </dgm:t>
    </dgm:pt>
    <dgm:pt modelId="{E646C949-C39E-48C2-AB08-39A47CF73A77}" type="parTrans" cxnId="{B9341B84-D2BB-417E-AC69-48874D1CE9FB}">
      <dgm:prSet/>
      <dgm:spPr/>
      <dgm:t>
        <a:bodyPr/>
        <a:lstStyle/>
        <a:p>
          <a:endParaRPr lang="ru-RU"/>
        </a:p>
      </dgm:t>
    </dgm:pt>
    <dgm:pt modelId="{D434BE97-EF69-4620-99FF-5DEC9FC0A1D6}" type="sibTrans" cxnId="{B9341B84-D2BB-417E-AC69-48874D1CE9FB}">
      <dgm:prSet/>
      <dgm:spPr/>
      <dgm:t>
        <a:bodyPr/>
        <a:lstStyle/>
        <a:p>
          <a:endParaRPr lang="ru-RU"/>
        </a:p>
      </dgm:t>
    </dgm:pt>
    <dgm:pt modelId="{D26EFC9D-DE3B-4C11-A4D6-6AC7029FC557}">
      <dgm:prSet phldrT="[Текст]"/>
      <dgm:spPr/>
      <dgm:t>
        <a:bodyPr/>
        <a:lstStyle/>
        <a:p>
          <a:r>
            <a:rPr lang="ru-RU" dirty="0" smtClean="0"/>
            <a:t>Форма работы</a:t>
          </a:r>
          <a:endParaRPr lang="ru-RU" dirty="0"/>
        </a:p>
      </dgm:t>
    </dgm:pt>
    <dgm:pt modelId="{D4FEE651-1190-4C10-B09A-0086389F72FD}" type="parTrans" cxnId="{E8205BA1-D5A7-482E-90CD-BB40AE12B2BE}">
      <dgm:prSet/>
      <dgm:spPr/>
      <dgm:t>
        <a:bodyPr/>
        <a:lstStyle/>
        <a:p>
          <a:endParaRPr lang="ru-RU"/>
        </a:p>
      </dgm:t>
    </dgm:pt>
    <dgm:pt modelId="{9A97B3BA-707A-4269-A27D-D8A183597576}" type="sibTrans" cxnId="{E8205BA1-D5A7-482E-90CD-BB40AE12B2BE}">
      <dgm:prSet/>
      <dgm:spPr/>
      <dgm:t>
        <a:bodyPr/>
        <a:lstStyle/>
        <a:p>
          <a:endParaRPr lang="ru-RU"/>
        </a:p>
      </dgm:t>
    </dgm:pt>
    <dgm:pt modelId="{6BE6BFF9-7C44-4AAB-A2CF-FD70C94559AF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Групповые, индивидуальные.</a:t>
          </a:r>
          <a:endParaRPr lang="ru-RU" dirty="0">
            <a:effectLst/>
          </a:endParaRPr>
        </a:p>
      </dgm:t>
    </dgm:pt>
    <dgm:pt modelId="{62486C0D-86CA-45C1-BEF8-412DFCDE9968}" type="parTrans" cxnId="{99369D9A-BC45-4832-8CB6-5F6D6C8F6B5C}">
      <dgm:prSet/>
      <dgm:spPr/>
      <dgm:t>
        <a:bodyPr/>
        <a:lstStyle/>
        <a:p>
          <a:endParaRPr lang="ru-RU"/>
        </a:p>
      </dgm:t>
    </dgm:pt>
    <dgm:pt modelId="{A946955D-0C4F-471C-8012-54348E9956F4}" type="sibTrans" cxnId="{99369D9A-BC45-4832-8CB6-5F6D6C8F6B5C}">
      <dgm:prSet/>
      <dgm:spPr/>
      <dgm:t>
        <a:bodyPr/>
        <a:lstStyle/>
        <a:p>
          <a:endParaRPr lang="ru-RU"/>
        </a:p>
      </dgm:t>
    </dgm:pt>
    <dgm:pt modelId="{447259EB-056F-438F-B22C-2FF4E82E8C56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Кластеры, бортовой журнал, мозговая атака, ситуационные задачи,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синквейн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и др.</a:t>
          </a:r>
          <a:endParaRPr lang="ru-RU" dirty="0">
            <a:effectLst/>
          </a:endParaRPr>
        </a:p>
      </dgm:t>
    </dgm:pt>
    <dgm:pt modelId="{FA11EC0B-8C6F-4A1A-BACD-B96B269000D5}" type="parTrans" cxnId="{F3CBBB39-2477-4C44-B11C-5DDB04C7F199}">
      <dgm:prSet/>
      <dgm:spPr/>
      <dgm:t>
        <a:bodyPr/>
        <a:lstStyle/>
        <a:p>
          <a:endParaRPr lang="ru-RU"/>
        </a:p>
      </dgm:t>
    </dgm:pt>
    <dgm:pt modelId="{ADBC58F6-AE43-4224-A98A-770508587BF1}" type="sibTrans" cxnId="{F3CBBB39-2477-4C44-B11C-5DDB04C7F199}">
      <dgm:prSet/>
      <dgm:spPr/>
      <dgm:t>
        <a:bodyPr/>
        <a:lstStyle/>
        <a:p>
          <a:endParaRPr lang="ru-RU"/>
        </a:p>
      </dgm:t>
    </dgm:pt>
    <dgm:pt modelId="{71DADAFC-338E-4081-B10A-F11BD9F29E29}">
      <dgm:prSet phldrT="[Текст]"/>
      <dgm:spPr/>
      <dgm:t>
        <a:bodyPr/>
        <a:lstStyle/>
        <a:p>
          <a:r>
            <a:rPr lang="ru-RU" dirty="0" smtClean="0"/>
            <a:t>Приемы</a:t>
          </a:r>
          <a:endParaRPr lang="ru-RU" dirty="0"/>
        </a:p>
      </dgm:t>
    </dgm:pt>
    <dgm:pt modelId="{EF381DB7-C614-4322-8915-44E5EC83AE27}" type="parTrans" cxnId="{9342FFB1-72E0-4104-BB8F-CA75769755E5}">
      <dgm:prSet/>
      <dgm:spPr/>
      <dgm:t>
        <a:bodyPr/>
        <a:lstStyle/>
        <a:p>
          <a:endParaRPr lang="ru-RU"/>
        </a:p>
      </dgm:t>
    </dgm:pt>
    <dgm:pt modelId="{DDC7D4F2-E288-44B0-8D82-4C1D92755839}" type="sibTrans" cxnId="{9342FFB1-72E0-4104-BB8F-CA75769755E5}">
      <dgm:prSet/>
      <dgm:spPr/>
      <dgm:t>
        <a:bodyPr/>
        <a:lstStyle/>
        <a:p>
          <a:endParaRPr lang="ru-RU"/>
        </a:p>
      </dgm:t>
    </dgm:pt>
    <dgm:pt modelId="{DCF3BE3D-3990-4C1D-9D09-4314EDE6A1B0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Повышение качества образования ученика и интереса к изучаемому предмету.</a:t>
          </a:r>
          <a:endParaRPr lang="ru-RU" dirty="0">
            <a:effectLst/>
          </a:endParaRPr>
        </a:p>
      </dgm:t>
    </dgm:pt>
    <dgm:pt modelId="{D0D36961-E729-4161-8198-E4B97B62F3D5}" type="parTrans" cxnId="{79DE781B-04A1-421B-AD3F-7C019DBF63A4}">
      <dgm:prSet/>
      <dgm:spPr/>
      <dgm:t>
        <a:bodyPr/>
        <a:lstStyle/>
        <a:p>
          <a:endParaRPr lang="ru-RU"/>
        </a:p>
      </dgm:t>
    </dgm:pt>
    <dgm:pt modelId="{BDEF7DC4-C3C9-425A-BA25-EF23B2C0AD8A}" type="sibTrans" cxnId="{79DE781B-04A1-421B-AD3F-7C019DBF63A4}">
      <dgm:prSet/>
      <dgm:spPr/>
      <dgm:t>
        <a:bodyPr/>
        <a:lstStyle/>
        <a:p>
          <a:endParaRPr lang="ru-RU"/>
        </a:p>
      </dgm:t>
    </dgm:pt>
    <dgm:pt modelId="{BA1B6B70-6FA3-43DD-B09C-1EB5D50E4ECE}">
      <dgm:prSet phldrT="[Текст]"/>
      <dgm:spPr/>
      <dgm:t>
        <a:bodyPr/>
        <a:lstStyle/>
        <a:p>
          <a:pPr rtl="0"/>
          <a:r>
            <a:rPr lang="ru-RU" dirty="0" smtClean="0"/>
            <a:t>Результаты</a:t>
          </a:r>
          <a:endParaRPr lang="ru-RU" dirty="0"/>
        </a:p>
      </dgm:t>
    </dgm:pt>
    <dgm:pt modelId="{B5814ABD-DEE7-4D0E-A2FC-D8AAE27CD60D}" type="parTrans" cxnId="{B19A0BE8-0750-42AD-8047-1E30DE479449}">
      <dgm:prSet/>
      <dgm:spPr/>
      <dgm:t>
        <a:bodyPr/>
        <a:lstStyle/>
        <a:p>
          <a:endParaRPr lang="ru-RU"/>
        </a:p>
      </dgm:t>
    </dgm:pt>
    <dgm:pt modelId="{FB584AEC-8831-41D9-A57C-DDFBE39A4B77}" type="sibTrans" cxnId="{B19A0BE8-0750-42AD-8047-1E30DE479449}">
      <dgm:prSet/>
      <dgm:spPr/>
      <dgm:t>
        <a:bodyPr/>
        <a:lstStyle/>
        <a:p>
          <a:endParaRPr lang="ru-RU"/>
        </a:p>
      </dgm:t>
    </dgm:pt>
    <dgm:pt modelId="{E35CC3D6-0613-487D-A22C-5BAA29F65FCD}" type="pres">
      <dgm:prSet presAssocID="{9447388E-FF7E-4E7F-895E-9ADBDDFD75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A77CAD-2AC4-4621-B5CB-1B2940A321BF}" type="pres">
      <dgm:prSet presAssocID="{0A83F89D-2AD1-4AF5-85BB-C5F745B44FE7}" presName="linNode" presStyleCnt="0"/>
      <dgm:spPr/>
    </dgm:pt>
    <dgm:pt modelId="{88D59375-5407-4217-9C23-EE01D69B3C31}" type="pres">
      <dgm:prSet presAssocID="{0A83F89D-2AD1-4AF5-85BB-C5F745B44FE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B0DB1-E08B-4D27-89AA-C6067E119A0B}" type="pres">
      <dgm:prSet presAssocID="{0A83F89D-2AD1-4AF5-85BB-C5F745B44FE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0EDA3-610F-41AB-A52C-5B268598FAD0}" type="pres">
      <dgm:prSet presAssocID="{7269F26F-2024-4B49-AF72-CEE1E9D2A264}" presName="sp" presStyleCnt="0"/>
      <dgm:spPr/>
    </dgm:pt>
    <dgm:pt modelId="{FC7C7F19-01E2-455A-989B-9300BB666C61}" type="pres">
      <dgm:prSet presAssocID="{0B13C550-B1AC-4A9B-B125-55328FB4EF49}" presName="linNode" presStyleCnt="0"/>
      <dgm:spPr/>
    </dgm:pt>
    <dgm:pt modelId="{22DEB783-84F1-4DF2-84E0-EA3A997D50BE}" type="pres">
      <dgm:prSet presAssocID="{0B13C550-B1AC-4A9B-B125-55328FB4EF4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97871-3EF8-4D73-A6D3-01ECCC21B7D1}" type="pres">
      <dgm:prSet presAssocID="{0B13C550-B1AC-4A9B-B125-55328FB4EF49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B70C2-4621-424C-B70E-216DBE1AD783}" type="pres">
      <dgm:prSet presAssocID="{9A69C58A-FF67-44E9-9875-FB1351C249B5}" presName="sp" presStyleCnt="0"/>
      <dgm:spPr/>
    </dgm:pt>
    <dgm:pt modelId="{6AA8AF65-F1B7-4651-94F3-4D5A26065A8C}" type="pres">
      <dgm:prSet presAssocID="{D26EFC9D-DE3B-4C11-A4D6-6AC7029FC557}" presName="linNode" presStyleCnt="0"/>
      <dgm:spPr/>
    </dgm:pt>
    <dgm:pt modelId="{CF3B2743-A9D0-4C51-B818-F7CD6E123D76}" type="pres">
      <dgm:prSet presAssocID="{D26EFC9D-DE3B-4C11-A4D6-6AC7029FC557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00D4C-E5C7-498D-9E94-7D901A31BAAE}" type="pres">
      <dgm:prSet presAssocID="{D26EFC9D-DE3B-4C11-A4D6-6AC7029FC557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A0D52-6AD0-4E72-A765-574B08A7EB21}" type="pres">
      <dgm:prSet presAssocID="{9A97B3BA-707A-4269-A27D-D8A183597576}" presName="sp" presStyleCnt="0"/>
      <dgm:spPr/>
    </dgm:pt>
    <dgm:pt modelId="{A412E446-C3E6-45E5-8A1E-18831ACB659A}" type="pres">
      <dgm:prSet presAssocID="{71DADAFC-338E-4081-B10A-F11BD9F29E29}" presName="linNode" presStyleCnt="0"/>
      <dgm:spPr/>
    </dgm:pt>
    <dgm:pt modelId="{CB9EDD3B-71DF-4160-81A1-68EA0C36CC44}" type="pres">
      <dgm:prSet presAssocID="{71DADAFC-338E-4081-B10A-F11BD9F29E2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F2086-B9CD-4E90-9F8E-023A7A050F7A}" type="pres">
      <dgm:prSet presAssocID="{71DADAFC-338E-4081-B10A-F11BD9F29E2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C02FB-6E26-4951-90DC-52F69AF6BB16}" type="pres">
      <dgm:prSet presAssocID="{DDC7D4F2-E288-44B0-8D82-4C1D92755839}" presName="sp" presStyleCnt="0"/>
      <dgm:spPr/>
    </dgm:pt>
    <dgm:pt modelId="{ECFC4DAA-1688-4D8A-8154-19F4AD430C72}" type="pres">
      <dgm:prSet presAssocID="{BA1B6B70-6FA3-43DD-B09C-1EB5D50E4ECE}" presName="linNode" presStyleCnt="0"/>
      <dgm:spPr/>
    </dgm:pt>
    <dgm:pt modelId="{DAAA57A7-FF1C-4577-BA5E-4101426CCCE0}" type="pres">
      <dgm:prSet presAssocID="{BA1B6B70-6FA3-43DD-B09C-1EB5D50E4EC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9C66C-6876-47CB-BB82-D135D88D033E}" type="pres">
      <dgm:prSet presAssocID="{BA1B6B70-6FA3-43DD-B09C-1EB5D50E4EC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3477E2-0118-45AF-AC5A-2F9F3B8BFC38}" type="presOf" srcId="{BA1B6B70-6FA3-43DD-B09C-1EB5D50E4ECE}" destId="{DAAA57A7-FF1C-4577-BA5E-4101426CCCE0}" srcOrd="0" destOrd="0" presId="urn:microsoft.com/office/officeart/2005/8/layout/vList5"/>
    <dgm:cxn modelId="{21C684A4-8830-475C-A493-19075F08F371}" type="presOf" srcId="{F52D8BD1-F00C-4C6B-88AD-52BEAC1F4960}" destId="{ECDB0DB1-E08B-4D27-89AA-C6067E119A0B}" srcOrd="0" destOrd="0" presId="urn:microsoft.com/office/officeart/2005/8/layout/vList5"/>
    <dgm:cxn modelId="{D744EB27-3AF0-45EC-BC31-690D2F1D1451}" srcId="{9447388E-FF7E-4E7F-895E-9ADBDDFD75CB}" destId="{0A83F89D-2AD1-4AF5-85BB-C5F745B44FE7}" srcOrd="0" destOrd="0" parTransId="{6C0B2521-A9DA-4D46-AF7F-F75EC07FBABB}" sibTransId="{7269F26F-2024-4B49-AF72-CEE1E9D2A264}"/>
    <dgm:cxn modelId="{B19A0BE8-0750-42AD-8047-1E30DE479449}" srcId="{9447388E-FF7E-4E7F-895E-9ADBDDFD75CB}" destId="{BA1B6B70-6FA3-43DD-B09C-1EB5D50E4ECE}" srcOrd="4" destOrd="0" parTransId="{B5814ABD-DEE7-4D0E-A2FC-D8AAE27CD60D}" sibTransId="{FB584AEC-8831-41D9-A57C-DDFBE39A4B77}"/>
    <dgm:cxn modelId="{32C0799B-0C5A-48EE-8E1D-28EFDFE29EB5}" type="presOf" srcId="{71DADAFC-338E-4081-B10A-F11BD9F29E29}" destId="{CB9EDD3B-71DF-4160-81A1-68EA0C36CC44}" srcOrd="0" destOrd="0" presId="urn:microsoft.com/office/officeart/2005/8/layout/vList5"/>
    <dgm:cxn modelId="{E7AC6486-F316-44E1-9774-CE9CA545FEBA}" type="presOf" srcId="{0A83F89D-2AD1-4AF5-85BB-C5F745B44FE7}" destId="{88D59375-5407-4217-9C23-EE01D69B3C31}" srcOrd="0" destOrd="0" presId="urn:microsoft.com/office/officeart/2005/8/layout/vList5"/>
    <dgm:cxn modelId="{100B83B4-31A1-4A89-9DFE-A70C383F4901}" type="presOf" srcId="{D26EFC9D-DE3B-4C11-A4D6-6AC7029FC557}" destId="{CF3B2743-A9D0-4C51-B818-F7CD6E123D76}" srcOrd="0" destOrd="0" presId="urn:microsoft.com/office/officeart/2005/8/layout/vList5"/>
    <dgm:cxn modelId="{99369D9A-BC45-4832-8CB6-5F6D6C8F6B5C}" srcId="{D26EFC9D-DE3B-4C11-A4D6-6AC7029FC557}" destId="{6BE6BFF9-7C44-4AAB-A2CF-FD70C94559AF}" srcOrd="0" destOrd="0" parTransId="{62486C0D-86CA-45C1-BEF8-412DFCDE9968}" sibTransId="{A946955D-0C4F-471C-8012-54348E9956F4}"/>
    <dgm:cxn modelId="{385CF167-7569-41B0-BCFD-588112E1C218}" srcId="{0A83F89D-2AD1-4AF5-85BB-C5F745B44FE7}" destId="{F52D8BD1-F00C-4C6B-88AD-52BEAC1F4960}" srcOrd="0" destOrd="0" parTransId="{AE320042-5011-4F75-8ADB-3213D9D0B392}" sibTransId="{80964EEC-149D-4586-B68A-C048172E8202}"/>
    <dgm:cxn modelId="{79DE781B-04A1-421B-AD3F-7C019DBF63A4}" srcId="{BA1B6B70-6FA3-43DD-B09C-1EB5D50E4ECE}" destId="{DCF3BE3D-3990-4C1D-9D09-4314EDE6A1B0}" srcOrd="0" destOrd="0" parTransId="{D0D36961-E729-4161-8198-E4B97B62F3D5}" sibTransId="{BDEF7DC4-C3C9-425A-BA25-EF23B2C0AD8A}"/>
    <dgm:cxn modelId="{87C5A2A2-B713-416A-A8B4-7999BDFCCEAB}" type="presOf" srcId="{9447388E-FF7E-4E7F-895E-9ADBDDFD75CB}" destId="{E35CC3D6-0613-487D-A22C-5BAA29F65FCD}" srcOrd="0" destOrd="0" presId="urn:microsoft.com/office/officeart/2005/8/layout/vList5"/>
    <dgm:cxn modelId="{E8205BA1-D5A7-482E-90CD-BB40AE12B2BE}" srcId="{9447388E-FF7E-4E7F-895E-9ADBDDFD75CB}" destId="{D26EFC9D-DE3B-4C11-A4D6-6AC7029FC557}" srcOrd="2" destOrd="0" parTransId="{D4FEE651-1190-4C10-B09A-0086389F72FD}" sibTransId="{9A97B3BA-707A-4269-A27D-D8A183597576}"/>
    <dgm:cxn modelId="{3A1FFE6A-F3C3-4657-84AB-F446A0CBF627}" type="presOf" srcId="{DCF3BE3D-3990-4C1D-9D09-4314EDE6A1B0}" destId="{B0B9C66C-6876-47CB-BB82-D135D88D033E}" srcOrd="0" destOrd="0" presId="urn:microsoft.com/office/officeart/2005/8/layout/vList5"/>
    <dgm:cxn modelId="{1D0E47A5-08E4-484F-9988-9C1DFFF962CA}" srcId="{9447388E-FF7E-4E7F-895E-9ADBDDFD75CB}" destId="{0B13C550-B1AC-4A9B-B125-55328FB4EF49}" srcOrd="1" destOrd="0" parTransId="{4252CD99-F33A-49D3-A038-FDA404011AE0}" sibTransId="{9A69C58A-FF67-44E9-9875-FB1351C249B5}"/>
    <dgm:cxn modelId="{47D508BF-5300-4CF2-80C7-0D67EF9E1ABB}" type="presOf" srcId="{0B13C550-B1AC-4A9B-B125-55328FB4EF49}" destId="{22DEB783-84F1-4DF2-84E0-EA3A997D50BE}" srcOrd="0" destOrd="0" presId="urn:microsoft.com/office/officeart/2005/8/layout/vList5"/>
    <dgm:cxn modelId="{B9341B84-D2BB-417E-AC69-48874D1CE9FB}" srcId="{0B13C550-B1AC-4A9B-B125-55328FB4EF49}" destId="{16A8C3B3-4663-4454-85B9-50B5DC925BBC}" srcOrd="0" destOrd="0" parTransId="{E646C949-C39E-48C2-AB08-39A47CF73A77}" sibTransId="{D434BE97-EF69-4620-99FF-5DEC9FC0A1D6}"/>
    <dgm:cxn modelId="{A449D3DA-4736-4768-B8A9-B09369627A66}" type="presOf" srcId="{447259EB-056F-438F-B22C-2FF4E82E8C56}" destId="{2ABF2086-B9CD-4E90-9F8E-023A7A050F7A}" srcOrd="0" destOrd="0" presId="urn:microsoft.com/office/officeart/2005/8/layout/vList5"/>
    <dgm:cxn modelId="{9342FFB1-72E0-4104-BB8F-CA75769755E5}" srcId="{9447388E-FF7E-4E7F-895E-9ADBDDFD75CB}" destId="{71DADAFC-338E-4081-B10A-F11BD9F29E29}" srcOrd="3" destOrd="0" parTransId="{EF381DB7-C614-4322-8915-44E5EC83AE27}" sibTransId="{DDC7D4F2-E288-44B0-8D82-4C1D92755839}"/>
    <dgm:cxn modelId="{44666EC1-D9CF-459A-86B4-F36F041D3859}" type="presOf" srcId="{6BE6BFF9-7C44-4AAB-A2CF-FD70C94559AF}" destId="{21B00D4C-E5C7-498D-9E94-7D901A31BAAE}" srcOrd="0" destOrd="0" presId="urn:microsoft.com/office/officeart/2005/8/layout/vList5"/>
    <dgm:cxn modelId="{F3CBBB39-2477-4C44-B11C-5DDB04C7F199}" srcId="{71DADAFC-338E-4081-B10A-F11BD9F29E29}" destId="{447259EB-056F-438F-B22C-2FF4E82E8C56}" srcOrd="0" destOrd="0" parTransId="{FA11EC0B-8C6F-4A1A-BACD-B96B269000D5}" sibTransId="{ADBC58F6-AE43-4224-A98A-770508587BF1}"/>
    <dgm:cxn modelId="{7AAA505B-E7AC-4EE3-8805-22AA466B64C3}" type="presOf" srcId="{16A8C3B3-4663-4454-85B9-50B5DC925BBC}" destId="{EA897871-3EF8-4D73-A6D3-01ECCC21B7D1}" srcOrd="0" destOrd="0" presId="urn:microsoft.com/office/officeart/2005/8/layout/vList5"/>
    <dgm:cxn modelId="{7CAE0E3F-FCAE-491B-92CF-4EB98E6ADCC8}" type="presParOf" srcId="{E35CC3D6-0613-487D-A22C-5BAA29F65FCD}" destId="{6AA77CAD-2AC4-4621-B5CB-1B2940A321BF}" srcOrd="0" destOrd="0" presId="urn:microsoft.com/office/officeart/2005/8/layout/vList5"/>
    <dgm:cxn modelId="{9303B203-BAD6-4180-B1E9-0519A96859F6}" type="presParOf" srcId="{6AA77CAD-2AC4-4621-B5CB-1B2940A321BF}" destId="{88D59375-5407-4217-9C23-EE01D69B3C31}" srcOrd="0" destOrd="0" presId="urn:microsoft.com/office/officeart/2005/8/layout/vList5"/>
    <dgm:cxn modelId="{6E2998E6-A30B-4BDF-82A9-30D26D46E033}" type="presParOf" srcId="{6AA77CAD-2AC4-4621-B5CB-1B2940A321BF}" destId="{ECDB0DB1-E08B-4D27-89AA-C6067E119A0B}" srcOrd="1" destOrd="0" presId="urn:microsoft.com/office/officeart/2005/8/layout/vList5"/>
    <dgm:cxn modelId="{A93891DD-CF70-4E8F-B988-A2D36DCA93DB}" type="presParOf" srcId="{E35CC3D6-0613-487D-A22C-5BAA29F65FCD}" destId="{1050EDA3-610F-41AB-A52C-5B268598FAD0}" srcOrd="1" destOrd="0" presId="urn:microsoft.com/office/officeart/2005/8/layout/vList5"/>
    <dgm:cxn modelId="{604FE778-2E1E-4FA5-A11F-977BBBC71A13}" type="presParOf" srcId="{E35CC3D6-0613-487D-A22C-5BAA29F65FCD}" destId="{FC7C7F19-01E2-455A-989B-9300BB666C61}" srcOrd="2" destOrd="0" presId="urn:microsoft.com/office/officeart/2005/8/layout/vList5"/>
    <dgm:cxn modelId="{11100E39-E3D9-464D-952B-2FC5CA8F836E}" type="presParOf" srcId="{FC7C7F19-01E2-455A-989B-9300BB666C61}" destId="{22DEB783-84F1-4DF2-84E0-EA3A997D50BE}" srcOrd="0" destOrd="0" presId="urn:microsoft.com/office/officeart/2005/8/layout/vList5"/>
    <dgm:cxn modelId="{24549C5D-41D0-40FF-A2CF-1C7617753E44}" type="presParOf" srcId="{FC7C7F19-01E2-455A-989B-9300BB666C61}" destId="{EA897871-3EF8-4D73-A6D3-01ECCC21B7D1}" srcOrd="1" destOrd="0" presId="urn:microsoft.com/office/officeart/2005/8/layout/vList5"/>
    <dgm:cxn modelId="{93F0BCF2-4231-417C-9042-F21C6ACBA403}" type="presParOf" srcId="{E35CC3D6-0613-487D-A22C-5BAA29F65FCD}" destId="{4DEB70C2-4621-424C-B70E-216DBE1AD783}" srcOrd="3" destOrd="0" presId="urn:microsoft.com/office/officeart/2005/8/layout/vList5"/>
    <dgm:cxn modelId="{55725DED-B0F9-46DD-ADA6-57D1EF7FE496}" type="presParOf" srcId="{E35CC3D6-0613-487D-A22C-5BAA29F65FCD}" destId="{6AA8AF65-F1B7-4651-94F3-4D5A26065A8C}" srcOrd="4" destOrd="0" presId="urn:microsoft.com/office/officeart/2005/8/layout/vList5"/>
    <dgm:cxn modelId="{A161B112-7885-42D2-80E4-E16152AB3D96}" type="presParOf" srcId="{6AA8AF65-F1B7-4651-94F3-4D5A26065A8C}" destId="{CF3B2743-A9D0-4C51-B818-F7CD6E123D76}" srcOrd="0" destOrd="0" presId="urn:microsoft.com/office/officeart/2005/8/layout/vList5"/>
    <dgm:cxn modelId="{CD5AE601-8286-4DEE-BF1F-C609351EB496}" type="presParOf" srcId="{6AA8AF65-F1B7-4651-94F3-4D5A26065A8C}" destId="{21B00D4C-E5C7-498D-9E94-7D901A31BAAE}" srcOrd="1" destOrd="0" presId="urn:microsoft.com/office/officeart/2005/8/layout/vList5"/>
    <dgm:cxn modelId="{176CC570-AFB2-4B06-8354-B0EBEB3275B3}" type="presParOf" srcId="{E35CC3D6-0613-487D-A22C-5BAA29F65FCD}" destId="{728A0D52-6AD0-4E72-A765-574B08A7EB21}" srcOrd="5" destOrd="0" presId="urn:microsoft.com/office/officeart/2005/8/layout/vList5"/>
    <dgm:cxn modelId="{03EB02B1-D58D-4844-8698-E6C8D5678884}" type="presParOf" srcId="{E35CC3D6-0613-487D-A22C-5BAA29F65FCD}" destId="{A412E446-C3E6-45E5-8A1E-18831ACB659A}" srcOrd="6" destOrd="0" presId="urn:microsoft.com/office/officeart/2005/8/layout/vList5"/>
    <dgm:cxn modelId="{287701B6-9C5E-495C-89D5-EA6727B53C04}" type="presParOf" srcId="{A412E446-C3E6-45E5-8A1E-18831ACB659A}" destId="{CB9EDD3B-71DF-4160-81A1-68EA0C36CC44}" srcOrd="0" destOrd="0" presId="urn:microsoft.com/office/officeart/2005/8/layout/vList5"/>
    <dgm:cxn modelId="{59A95689-1EE8-47E0-BFA2-580F524BD6FD}" type="presParOf" srcId="{A412E446-C3E6-45E5-8A1E-18831ACB659A}" destId="{2ABF2086-B9CD-4E90-9F8E-023A7A050F7A}" srcOrd="1" destOrd="0" presId="urn:microsoft.com/office/officeart/2005/8/layout/vList5"/>
    <dgm:cxn modelId="{0C8A987C-D9FE-478C-A84C-0914557BE505}" type="presParOf" srcId="{E35CC3D6-0613-487D-A22C-5BAA29F65FCD}" destId="{4FCC02FB-6E26-4951-90DC-52F69AF6BB16}" srcOrd="7" destOrd="0" presId="urn:microsoft.com/office/officeart/2005/8/layout/vList5"/>
    <dgm:cxn modelId="{86F10807-1E32-46A0-92E7-6740FBDFD444}" type="presParOf" srcId="{E35CC3D6-0613-487D-A22C-5BAA29F65FCD}" destId="{ECFC4DAA-1688-4D8A-8154-19F4AD430C72}" srcOrd="8" destOrd="0" presId="urn:microsoft.com/office/officeart/2005/8/layout/vList5"/>
    <dgm:cxn modelId="{8268E704-F089-4B9E-90AC-EE79D1D19D7D}" type="presParOf" srcId="{ECFC4DAA-1688-4D8A-8154-19F4AD430C72}" destId="{DAAA57A7-FF1C-4577-BA5E-4101426CCCE0}" srcOrd="0" destOrd="0" presId="urn:microsoft.com/office/officeart/2005/8/layout/vList5"/>
    <dgm:cxn modelId="{9B5849BD-0B27-4D24-BA83-7DF8134CF05E}" type="presParOf" srcId="{ECFC4DAA-1688-4D8A-8154-19F4AD430C72}" destId="{B0B9C66C-6876-47CB-BB82-D135D88D033E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B53FC-AED1-481F-A885-F0076276243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732AB-2443-4345-9E02-E7C1674B509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Кластеры</a:t>
          </a:r>
          <a:endParaRPr lang="ru-RU" sz="1200" b="1" i="1" dirty="0"/>
        </a:p>
      </dgm:t>
    </dgm:pt>
    <dgm:pt modelId="{781B0244-D801-4394-B00F-6B5323F6B4AB}" type="parTrans" cxnId="{EDE3F040-7E0D-4439-B493-49E0AFCACDBE}">
      <dgm:prSet/>
      <dgm:spPr/>
      <dgm:t>
        <a:bodyPr/>
        <a:lstStyle/>
        <a:p>
          <a:endParaRPr lang="ru-RU" sz="1200"/>
        </a:p>
      </dgm:t>
    </dgm:pt>
    <dgm:pt modelId="{0E5D7647-9258-4F51-9D3D-233508A328C0}" type="sibTrans" cxnId="{EDE3F040-7E0D-4439-B493-49E0AFCACDBE}">
      <dgm:prSet/>
      <dgm:spPr/>
      <dgm:t>
        <a:bodyPr/>
        <a:lstStyle/>
        <a:p>
          <a:endParaRPr lang="ru-RU" sz="1200"/>
        </a:p>
      </dgm:t>
    </dgm:pt>
    <dgm:pt modelId="{A62CC3AD-B7FF-4D3C-B560-1D4449D1A6F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Мозговая атака</a:t>
          </a:r>
          <a:endParaRPr lang="ru-RU" sz="1200" b="1" i="1" dirty="0"/>
        </a:p>
      </dgm:t>
    </dgm:pt>
    <dgm:pt modelId="{793FD817-5B3D-496E-985A-7AEA9109A2A1}" type="parTrans" cxnId="{6CB44848-1D87-4CE7-B750-75173FE5A436}">
      <dgm:prSet/>
      <dgm:spPr/>
      <dgm:t>
        <a:bodyPr/>
        <a:lstStyle/>
        <a:p>
          <a:endParaRPr lang="ru-RU" sz="1200"/>
        </a:p>
      </dgm:t>
    </dgm:pt>
    <dgm:pt modelId="{26E0F2C1-6105-4072-BCCD-716847720E6B}" type="sibTrans" cxnId="{6CB44848-1D87-4CE7-B750-75173FE5A436}">
      <dgm:prSet/>
      <dgm:spPr/>
      <dgm:t>
        <a:bodyPr/>
        <a:lstStyle/>
        <a:p>
          <a:endParaRPr lang="ru-RU" sz="1200"/>
        </a:p>
      </dgm:t>
    </dgm:pt>
    <dgm:pt modelId="{61E2C2B0-8B57-4372-AF2E-F2BDFC0316E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Таблица «</a:t>
          </a:r>
          <a:r>
            <a:rPr lang="ru-RU" sz="1200" b="1" i="1" dirty="0" err="1" smtClean="0"/>
            <a:t>Плюс-Минус-Интересно</a:t>
          </a:r>
          <a:r>
            <a:rPr lang="ru-RU" sz="1200" b="1" i="1" dirty="0" smtClean="0"/>
            <a:t>»</a:t>
          </a:r>
          <a:endParaRPr lang="ru-RU" sz="1200" b="1" i="1" dirty="0"/>
        </a:p>
      </dgm:t>
    </dgm:pt>
    <dgm:pt modelId="{33E1EB0E-9A99-4D68-AA8C-73635BFE9E3B}" type="parTrans" cxnId="{BFF68206-9582-4359-9440-AAD93FC9DA67}">
      <dgm:prSet/>
      <dgm:spPr/>
      <dgm:t>
        <a:bodyPr/>
        <a:lstStyle/>
        <a:p>
          <a:endParaRPr lang="ru-RU" sz="1200"/>
        </a:p>
      </dgm:t>
    </dgm:pt>
    <dgm:pt modelId="{1CA5E78D-3B83-4871-916B-E28A5AC88D27}" type="sibTrans" cxnId="{BFF68206-9582-4359-9440-AAD93FC9DA67}">
      <dgm:prSet/>
      <dgm:spPr/>
      <dgm:t>
        <a:bodyPr/>
        <a:lstStyle/>
        <a:p>
          <a:endParaRPr lang="ru-RU" sz="1200"/>
        </a:p>
      </dgm:t>
    </dgm:pt>
    <dgm:pt modelId="{A67912D4-1CAB-4055-9EE7-5FB547B59F4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Ситуационные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задачи</a:t>
          </a:r>
          <a:endParaRPr lang="ru-RU" sz="1200" b="1" i="1" dirty="0"/>
        </a:p>
      </dgm:t>
    </dgm:pt>
    <dgm:pt modelId="{C22EB350-BB8E-4F58-8DE9-9C547843CCE9}" type="parTrans" cxnId="{FF705404-1B1D-40EB-855E-144DF1E8DAF4}">
      <dgm:prSet/>
      <dgm:spPr/>
      <dgm:t>
        <a:bodyPr/>
        <a:lstStyle/>
        <a:p>
          <a:endParaRPr lang="ru-RU" sz="1200"/>
        </a:p>
      </dgm:t>
    </dgm:pt>
    <dgm:pt modelId="{CFE3E1A0-1A07-4C12-96A6-28C1BA4CFB64}" type="sibTrans" cxnId="{FF705404-1B1D-40EB-855E-144DF1E8DAF4}">
      <dgm:prSet/>
      <dgm:spPr/>
      <dgm:t>
        <a:bodyPr/>
        <a:lstStyle/>
        <a:p>
          <a:endParaRPr lang="ru-RU" sz="1200"/>
        </a:p>
      </dgm:t>
    </dgm:pt>
    <dgm:pt modelId="{683FBFC0-AF1E-4F94-A84B-C1B219AB276B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Способ графической организации материала, позволяющие наглядно показать мыслительные процессы на ту или иную тему.</a:t>
          </a:r>
          <a:endParaRPr lang="ru-RU" sz="1400" dirty="0"/>
        </a:p>
      </dgm:t>
    </dgm:pt>
    <dgm:pt modelId="{4CDCE4BB-C462-4355-9543-521552739AAD}" type="parTrans" cxnId="{3F89A00C-599B-4B51-BB47-5C3439A1AEB6}">
      <dgm:prSet/>
      <dgm:spPr/>
      <dgm:t>
        <a:bodyPr/>
        <a:lstStyle/>
        <a:p>
          <a:endParaRPr lang="ru-RU" sz="1200"/>
        </a:p>
      </dgm:t>
    </dgm:pt>
    <dgm:pt modelId="{77753A02-DB8D-4F68-A847-1B4C9509CBE6}" type="sibTrans" cxnId="{3F89A00C-599B-4B51-BB47-5C3439A1AEB6}">
      <dgm:prSet/>
      <dgm:spPr/>
      <dgm:t>
        <a:bodyPr/>
        <a:lstStyle/>
        <a:p>
          <a:endParaRPr lang="ru-RU" sz="1200"/>
        </a:p>
      </dgm:t>
    </dgm:pt>
    <dgm:pt modelId="{BAA037DA-0B1B-43AA-A8FE-F858E2123D36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Работа ведется в группе. На этапе осмысления лучшая идея прорабатывается, а на этапе рефлексии может быть получен конечный продукт.</a:t>
          </a:r>
          <a:endParaRPr lang="ru-RU" sz="1400" dirty="0"/>
        </a:p>
      </dgm:t>
    </dgm:pt>
    <dgm:pt modelId="{C720797E-FCBC-46DF-BA2F-23FA4759A84C}" type="parTrans" cxnId="{3771CA22-B21E-4FBA-B4A7-BAA5FCAB9301}">
      <dgm:prSet/>
      <dgm:spPr/>
      <dgm:t>
        <a:bodyPr/>
        <a:lstStyle/>
        <a:p>
          <a:endParaRPr lang="ru-RU"/>
        </a:p>
      </dgm:t>
    </dgm:pt>
    <dgm:pt modelId="{AA370FF3-6D9D-418D-AACE-0901CD169CE1}" type="sibTrans" cxnId="{3771CA22-B21E-4FBA-B4A7-BAA5FCAB9301}">
      <dgm:prSet/>
      <dgm:spPr/>
      <dgm:t>
        <a:bodyPr/>
        <a:lstStyle/>
        <a:p>
          <a:endParaRPr lang="ru-RU"/>
        </a:p>
      </dgm:t>
    </dgm:pt>
    <dgm:pt modelId="{66D19FD2-42C5-4F85-970C-76B674B453F3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smtClean="0"/>
            <a:t>Данный приём помогает школьникам нудный и скучный текст прочитать внимательно.</a:t>
          </a:r>
          <a:endParaRPr lang="ru-RU" sz="1400"/>
        </a:p>
      </dgm:t>
    </dgm:pt>
    <dgm:pt modelId="{38D61E7D-5374-4734-9413-17BE16525FDF}" type="parTrans" cxnId="{C76BC37A-989C-4268-951B-820B4482A305}">
      <dgm:prSet/>
      <dgm:spPr/>
      <dgm:t>
        <a:bodyPr/>
        <a:lstStyle/>
        <a:p>
          <a:endParaRPr lang="ru-RU"/>
        </a:p>
      </dgm:t>
    </dgm:pt>
    <dgm:pt modelId="{C5DD90CD-5B47-43A8-83C5-078447782857}" type="sibTrans" cxnId="{C76BC37A-989C-4268-951B-820B4482A305}">
      <dgm:prSet/>
      <dgm:spPr/>
      <dgm:t>
        <a:bodyPr/>
        <a:lstStyle/>
        <a:p>
          <a:endParaRPr lang="ru-RU"/>
        </a:p>
      </dgm:t>
    </dgm:pt>
    <dgm:pt modelId="{B318F280-9A74-4D3E-A4F1-FB26A95F08CB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Даётся задание решить ситуационную задачу и одновременно определить алгоритм действий.</a:t>
          </a:r>
          <a:endParaRPr lang="ru-RU" sz="1400" dirty="0"/>
        </a:p>
      </dgm:t>
    </dgm:pt>
    <dgm:pt modelId="{795DFA83-961C-4285-B9AC-E8E576E37651}" type="parTrans" cxnId="{33F8C2A9-9B18-446C-AC9F-CC619CCBD521}">
      <dgm:prSet/>
      <dgm:spPr/>
      <dgm:t>
        <a:bodyPr/>
        <a:lstStyle/>
        <a:p>
          <a:endParaRPr lang="ru-RU"/>
        </a:p>
      </dgm:t>
    </dgm:pt>
    <dgm:pt modelId="{80A1A71C-3EA2-47EA-9D90-F3088A257E38}" type="sibTrans" cxnId="{33F8C2A9-9B18-446C-AC9F-CC619CCBD521}">
      <dgm:prSet/>
      <dgm:spPr/>
      <dgm:t>
        <a:bodyPr/>
        <a:lstStyle/>
        <a:p>
          <a:endParaRPr lang="ru-RU"/>
        </a:p>
      </dgm:t>
    </dgm:pt>
    <dgm:pt modelId="{336DD5E7-7312-4426-AE4E-7298AF3BF1BE}" type="pres">
      <dgm:prSet presAssocID="{AB7B53FC-AED1-481F-A885-F0076276243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FFF763-D0AF-4325-951A-E67FCD8A046E}" type="pres">
      <dgm:prSet presAssocID="{944732AB-2443-4345-9E02-E7C1674B509D}" presName="linNode" presStyleCnt="0"/>
      <dgm:spPr/>
    </dgm:pt>
    <dgm:pt modelId="{805D1E5C-85A5-4783-82E0-E88F64E13113}" type="pres">
      <dgm:prSet presAssocID="{944732AB-2443-4345-9E02-E7C1674B509D}" presName="parentShp" presStyleLbl="node1" presStyleIdx="0" presStyleCnt="4" custScaleX="52544" custScaleY="113178" custLinFactNeighborX="-14406" custLinFactNeighborY="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09257-725F-42C7-B1FE-4EC39569ED0E}" type="pres">
      <dgm:prSet presAssocID="{944732AB-2443-4345-9E02-E7C1674B509D}" presName="childShp" presStyleLbl="bgAccFollowNode1" presStyleIdx="0" presStyleCnt="4" custScaleX="131637" custScaleY="102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151AF-049D-4ABE-BF53-84AD0283BC68}" type="pres">
      <dgm:prSet presAssocID="{0E5D7647-9258-4F51-9D3D-233508A328C0}" presName="spacing" presStyleCnt="0"/>
      <dgm:spPr/>
    </dgm:pt>
    <dgm:pt modelId="{6ACEA927-5749-4E94-97EB-2F5068D27856}" type="pres">
      <dgm:prSet presAssocID="{A62CC3AD-B7FF-4D3C-B560-1D4449D1A6F2}" presName="linNode" presStyleCnt="0"/>
      <dgm:spPr/>
    </dgm:pt>
    <dgm:pt modelId="{F477EC25-99C4-4074-9AE0-4BE2BEA513A2}" type="pres">
      <dgm:prSet presAssocID="{A62CC3AD-B7FF-4D3C-B560-1D4449D1A6F2}" presName="parentShp" presStyleLbl="node1" presStyleIdx="1" presStyleCnt="4" custScaleX="52544" custScaleY="113178" custLinFactNeighborX="-82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48A4B-9BB9-4B60-B382-BFC80A322380}" type="pres">
      <dgm:prSet presAssocID="{A62CC3AD-B7FF-4D3C-B560-1D4449D1A6F2}" presName="childShp" presStyleLbl="bgAccFollowNode1" presStyleIdx="1" presStyleCnt="4" custScaleX="131637" custScaleY="121196" custLinFactNeighborX="2472" custLinFactNeighborY="2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A2025-EBC5-4157-B96E-DC11FACB2873}" type="pres">
      <dgm:prSet presAssocID="{26E0F2C1-6105-4072-BCCD-716847720E6B}" presName="spacing" presStyleCnt="0"/>
      <dgm:spPr/>
    </dgm:pt>
    <dgm:pt modelId="{16701413-2480-4868-9A24-C3E6A04DE6E8}" type="pres">
      <dgm:prSet presAssocID="{61E2C2B0-8B57-4372-AF2E-F2BDFC0316E9}" presName="linNode" presStyleCnt="0"/>
      <dgm:spPr/>
    </dgm:pt>
    <dgm:pt modelId="{B603893E-C374-4097-920F-AB649F97818D}" type="pres">
      <dgm:prSet presAssocID="{61E2C2B0-8B57-4372-AF2E-F2BDFC0316E9}" presName="parentShp" presStyleLbl="node1" presStyleIdx="2" presStyleCnt="4" custScaleX="52544" custScaleY="97645" custLinFactNeighborX="-82" custLinFactNeighborY="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6A542-98C1-4C45-B942-107DA4EA3DA8}" type="pres">
      <dgm:prSet presAssocID="{61E2C2B0-8B57-4372-AF2E-F2BDFC0316E9}" presName="childShp" presStyleLbl="bgAccFollowNode1" presStyleIdx="2" presStyleCnt="4" custScaleX="131637" custScaleY="108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024CD-C82D-4BFA-8C1F-C7A2A6EB2ABF}" type="pres">
      <dgm:prSet presAssocID="{1CA5E78D-3B83-4871-916B-E28A5AC88D27}" presName="spacing" presStyleCnt="0"/>
      <dgm:spPr/>
    </dgm:pt>
    <dgm:pt modelId="{A6650778-8B36-4C92-8780-532C495C127D}" type="pres">
      <dgm:prSet presAssocID="{A67912D4-1CAB-4055-9EE7-5FB547B59F4F}" presName="linNode" presStyleCnt="0"/>
      <dgm:spPr/>
    </dgm:pt>
    <dgm:pt modelId="{80FF79AA-9179-4C8D-94E7-D9FA083E3DA7}" type="pres">
      <dgm:prSet presAssocID="{A67912D4-1CAB-4055-9EE7-5FB547B59F4F}" presName="parentShp" presStyleLbl="node1" presStyleIdx="3" presStyleCnt="4" custScaleX="52544" custScaleY="113178" custLinFactNeighborX="-14406" custLinFactNeighborY="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84650-FD6A-4516-843A-8FD563196A45}" type="pres">
      <dgm:prSet presAssocID="{A67912D4-1CAB-4055-9EE7-5FB547B59F4F}" presName="childShp" presStyleLbl="bgAccFollowNode1" presStyleIdx="3" presStyleCnt="4" custScaleX="131637" custScaleY="121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9A00C-599B-4B51-BB47-5C3439A1AEB6}" srcId="{944732AB-2443-4345-9E02-E7C1674B509D}" destId="{683FBFC0-AF1E-4F94-A84B-C1B219AB276B}" srcOrd="0" destOrd="0" parTransId="{4CDCE4BB-C462-4355-9543-521552739AAD}" sibTransId="{77753A02-DB8D-4F68-A847-1B4C9509CBE6}"/>
    <dgm:cxn modelId="{7E9ADBA1-FCF1-4E8A-A0BC-C1F4DD40BAFE}" type="presOf" srcId="{944732AB-2443-4345-9E02-E7C1674B509D}" destId="{805D1E5C-85A5-4783-82E0-E88F64E13113}" srcOrd="0" destOrd="0" presId="urn:microsoft.com/office/officeart/2005/8/layout/vList6"/>
    <dgm:cxn modelId="{3771CA22-B21E-4FBA-B4A7-BAA5FCAB9301}" srcId="{A62CC3AD-B7FF-4D3C-B560-1D4449D1A6F2}" destId="{BAA037DA-0B1B-43AA-A8FE-F858E2123D36}" srcOrd="0" destOrd="0" parTransId="{C720797E-FCBC-46DF-BA2F-23FA4759A84C}" sibTransId="{AA370FF3-6D9D-418D-AACE-0901CD169CE1}"/>
    <dgm:cxn modelId="{C76BC37A-989C-4268-951B-820B4482A305}" srcId="{61E2C2B0-8B57-4372-AF2E-F2BDFC0316E9}" destId="{66D19FD2-42C5-4F85-970C-76B674B453F3}" srcOrd="0" destOrd="0" parTransId="{38D61E7D-5374-4734-9413-17BE16525FDF}" sibTransId="{C5DD90CD-5B47-43A8-83C5-078447782857}"/>
    <dgm:cxn modelId="{33F8C2A9-9B18-446C-AC9F-CC619CCBD521}" srcId="{A67912D4-1CAB-4055-9EE7-5FB547B59F4F}" destId="{B318F280-9A74-4D3E-A4F1-FB26A95F08CB}" srcOrd="0" destOrd="0" parTransId="{795DFA83-961C-4285-B9AC-E8E576E37651}" sibTransId="{80A1A71C-3EA2-47EA-9D90-F3088A257E38}"/>
    <dgm:cxn modelId="{1AE116F4-88A4-4D90-9791-F51DB873DA27}" type="presOf" srcId="{683FBFC0-AF1E-4F94-A84B-C1B219AB276B}" destId="{9FF09257-725F-42C7-B1FE-4EC39569ED0E}" srcOrd="0" destOrd="0" presId="urn:microsoft.com/office/officeart/2005/8/layout/vList6"/>
    <dgm:cxn modelId="{EDE3F040-7E0D-4439-B493-49E0AFCACDBE}" srcId="{AB7B53FC-AED1-481F-A885-F0076276243A}" destId="{944732AB-2443-4345-9E02-E7C1674B509D}" srcOrd="0" destOrd="0" parTransId="{781B0244-D801-4394-B00F-6B5323F6B4AB}" sibTransId="{0E5D7647-9258-4F51-9D3D-233508A328C0}"/>
    <dgm:cxn modelId="{FF705404-1B1D-40EB-855E-144DF1E8DAF4}" srcId="{AB7B53FC-AED1-481F-A885-F0076276243A}" destId="{A67912D4-1CAB-4055-9EE7-5FB547B59F4F}" srcOrd="3" destOrd="0" parTransId="{C22EB350-BB8E-4F58-8DE9-9C547843CCE9}" sibTransId="{CFE3E1A0-1A07-4C12-96A6-28C1BA4CFB64}"/>
    <dgm:cxn modelId="{D8FFD57F-D428-432E-AE1C-14FC4837F254}" type="presOf" srcId="{A62CC3AD-B7FF-4D3C-B560-1D4449D1A6F2}" destId="{F477EC25-99C4-4074-9AE0-4BE2BEA513A2}" srcOrd="0" destOrd="0" presId="urn:microsoft.com/office/officeart/2005/8/layout/vList6"/>
    <dgm:cxn modelId="{251E0B53-9F9B-405B-9236-D492487BA04E}" type="presOf" srcId="{B318F280-9A74-4D3E-A4F1-FB26A95F08CB}" destId="{D5F84650-FD6A-4516-843A-8FD563196A45}" srcOrd="0" destOrd="0" presId="urn:microsoft.com/office/officeart/2005/8/layout/vList6"/>
    <dgm:cxn modelId="{45F3C878-4FC5-4B08-910B-C17279D3305D}" type="presOf" srcId="{BAA037DA-0B1B-43AA-A8FE-F858E2123D36}" destId="{B3E48A4B-9BB9-4B60-B382-BFC80A322380}" srcOrd="0" destOrd="0" presId="urn:microsoft.com/office/officeart/2005/8/layout/vList6"/>
    <dgm:cxn modelId="{647E8D19-C395-419C-A911-9011FC0725E7}" type="presOf" srcId="{A67912D4-1CAB-4055-9EE7-5FB547B59F4F}" destId="{80FF79AA-9179-4C8D-94E7-D9FA083E3DA7}" srcOrd="0" destOrd="0" presId="urn:microsoft.com/office/officeart/2005/8/layout/vList6"/>
    <dgm:cxn modelId="{BFF68206-9582-4359-9440-AAD93FC9DA67}" srcId="{AB7B53FC-AED1-481F-A885-F0076276243A}" destId="{61E2C2B0-8B57-4372-AF2E-F2BDFC0316E9}" srcOrd="2" destOrd="0" parTransId="{33E1EB0E-9A99-4D68-AA8C-73635BFE9E3B}" sibTransId="{1CA5E78D-3B83-4871-916B-E28A5AC88D27}"/>
    <dgm:cxn modelId="{6CB44848-1D87-4CE7-B750-75173FE5A436}" srcId="{AB7B53FC-AED1-481F-A885-F0076276243A}" destId="{A62CC3AD-B7FF-4D3C-B560-1D4449D1A6F2}" srcOrd="1" destOrd="0" parTransId="{793FD817-5B3D-496E-985A-7AEA9109A2A1}" sibTransId="{26E0F2C1-6105-4072-BCCD-716847720E6B}"/>
    <dgm:cxn modelId="{AC7412D0-D50A-4814-A33F-C3FAE0A4F996}" type="presOf" srcId="{66D19FD2-42C5-4F85-970C-76B674B453F3}" destId="{EC96A542-98C1-4C45-B942-107DA4EA3DA8}" srcOrd="0" destOrd="0" presId="urn:microsoft.com/office/officeart/2005/8/layout/vList6"/>
    <dgm:cxn modelId="{99232FFD-B0AA-434C-9221-490BEACB843D}" type="presOf" srcId="{AB7B53FC-AED1-481F-A885-F0076276243A}" destId="{336DD5E7-7312-4426-AE4E-7298AF3BF1BE}" srcOrd="0" destOrd="0" presId="urn:microsoft.com/office/officeart/2005/8/layout/vList6"/>
    <dgm:cxn modelId="{0FC7995A-6FBC-4402-8439-918E739E4EA8}" type="presOf" srcId="{61E2C2B0-8B57-4372-AF2E-F2BDFC0316E9}" destId="{B603893E-C374-4097-920F-AB649F97818D}" srcOrd="0" destOrd="0" presId="urn:microsoft.com/office/officeart/2005/8/layout/vList6"/>
    <dgm:cxn modelId="{12CA179C-49BF-44B7-94F7-68FC22D1EB2B}" type="presParOf" srcId="{336DD5E7-7312-4426-AE4E-7298AF3BF1BE}" destId="{E0FFF763-D0AF-4325-951A-E67FCD8A046E}" srcOrd="0" destOrd="0" presId="urn:microsoft.com/office/officeart/2005/8/layout/vList6"/>
    <dgm:cxn modelId="{532987ED-696C-4254-A15A-7B7DA845F236}" type="presParOf" srcId="{E0FFF763-D0AF-4325-951A-E67FCD8A046E}" destId="{805D1E5C-85A5-4783-82E0-E88F64E13113}" srcOrd="0" destOrd="0" presId="urn:microsoft.com/office/officeart/2005/8/layout/vList6"/>
    <dgm:cxn modelId="{2A5D063D-72C9-41C6-B302-A2C15B26D04B}" type="presParOf" srcId="{E0FFF763-D0AF-4325-951A-E67FCD8A046E}" destId="{9FF09257-725F-42C7-B1FE-4EC39569ED0E}" srcOrd="1" destOrd="0" presId="urn:microsoft.com/office/officeart/2005/8/layout/vList6"/>
    <dgm:cxn modelId="{2C0C3FB4-28BD-4AFF-AB73-9F4F9FE0F5B6}" type="presParOf" srcId="{336DD5E7-7312-4426-AE4E-7298AF3BF1BE}" destId="{9F4151AF-049D-4ABE-BF53-84AD0283BC68}" srcOrd="1" destOrd="0" presId="urn:microsoft.com/office/officeart/2005/8/layout/vList6"/>
    <dgm:cxn modelId="{B2218412-AD52-4F0A-AC9A-755B425196E6}" type="presParOf" srcId="{336DD5E7-7312-4426-AE4E-7298AF3BF1BE}" destId="{6ACEA927-5749-4E94-97EB-2F5068D27856}" srcOrd="2" destOrd="0" presId="urn:microsoft.com/office/officeart/2005/8/layout/vList6"/>
    <dgm:cxn modelId="{E8BDB261-9360-4B90-94F5-897A6F11ED64}" type="presParOf" srcId="{6ACEA927-5749-4E94-97EB-2F5068D27856}" destId="{F477EC25-99C4-4074-9AE0-4BE2BEA513A2}" srcOrd="0" destOrd="0" presId="urn:microsoft.com/office/officeart/2005/8/layout/vList6"/>
    <dgm:cxn modelId="{62C4D59D-16DC-4AF9-BE83-A11EEFFFFE00}" type="presParOf" srcId="{6ACEA927-5749-4E94-97EB-2F5068D27856}" destId="{B3E48A4B-9BB9-4B60-B382-BFC80A322380}" srcOrd="1" destOrd="0" presId="urn:microsoft.com/office/officeart/2005/8/layout/vList6"/>
    <dgm:cxn modelId="{CA4E15E2-9135-40C3-A8B3-6C168D1A8F2A}" type="presParOf" srcId="{336DD5E7-7312-4426-AE4E-7298AF3BF1BE}" destId="{AA3A2025-EBC5-4157-B96E-DC11FACB2873}" srcOrd="3" destOrd="0" presId="urn:microsoft.com/office/officeart/2005/8/layout/vList6"/>
    <dgm:cxn modelId="{F086F846-EB3C-4831-B034-71DBF1A46566}" type="presParOf" srcId="{336DD5E7-7312-4426-AE4E-7298AF3BF1BE}" destId="{16701413-2480-4868-9A24-C3E6A04DE6E8}" srcOrd="4" destOrd="0" presId="urn:microsoft.com/office/officeart/2005/8/layout/vList6"/>
    <dgm:cxn modelId="{CE3B96CC-5035-4CCB-8B08-CB38BA4610FD}" type="presParOf" srcId="{16701413-2480-4868-9A24-C3E6A04DE6E8}" destId="{B603893E-C374-4097-920F-AB649F97818D}" srcOrd="0" destOrd="0" presId="urn:microsoft.com/office/officeart/2005/8/layout/vList6"/>
    <dgm:cxn modelId="{BD3D4754-84BE-441C-A96F-37C1D7596C7D}" type="presParOf" srcId="{16701413-2480-4868-9A24-C3E6A04DE6E8}" destId="{EC96A542-98C1-4C45-B942-107DA4EA3DA8}" srcOrd="1" destOrd="0" presId="urn:microsoft.com/office/officeart/2005/8/layout/vList6"/>
    <dgm:cxn modelId="{3C4A18B4-8B5A-4BAB-8E2E-5419C203A8BA}" type="presParOf" srcId="{336DD5E7-7312-4426-AE4E-7298AF3BF1BE}" destId="{899024CD-C82D-4BFA-8C1F-C7A2A6EB2ABF}" srcOrd="5" destOrd="0" presId="urn:microsoft.com/office/officeart/2005/8/layout/vList6"/>
    <dgm:cxn modelId="{66128485-81F5-49BB-83B6-23AF34C59E8A}" type="presParOf" srcId="{336DD5E7-7312-4426-AE4E-7298AF3BF1BE}" destId="{A6650778-8B36-4C92-8780-532C495C127D}" srcOrd="6" destOrd="0" presId="urn:microsoft.com/office/officeart/2005/8/layout/vList6"/>
    <dgm:cxn modelId="{BB5243DC-1522-427B-A321-7E31F50205F3}" type="presParOf" srcId="{A6650778-8B36-4C92-8780-532C495C127D}" destId="{80FF79AA-9179-4C8D-94E7-D9FA083E3DA7}" srcOrd="0" destOrd="0" presId="urn:microsoft.com/office/officeart/2005/8/layout/vList6"/>
    <dgm:cxn modelId="{274B06B3-4082-4397-A48E-6B32CE35D312}" type="presParOf" srcId="{A6650778-8B36-4C92-8780-532C495C127D}" destId="{D5F84650-FD6A-4516-843A-8FD563196A45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B53FC-AED1-481F-A885-F0076276243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732AB-2443-4345-9E02-E7C1674B509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Ролевая игра</a:t>
          </a:r>
          <a:endParaRPr lang="ru-RU" sz="1200" b="1" dirty="0" smtClean="0"/>
        </a:p>
      </dgm:t>
    </dgm:pt>
    <dgm:pt modelId="{781B0244-D801-4394-B00F-6B5323F6B4AB}" type="parTrans" cxnId="{EDE3F040-7E0D-4439-B493-49E0AFCACDBE}">
      <dgm:prSet/>
      <dgm:spPr/>
      <dgm:t>
        <a:bodyPr/>
        <a:lstStyle/>
        <a:p>
          <a:endParaRPr lang="ru-RU" sz="1200"/>
        </a:p>
      </dgm:t>
    </dgm:pt>
    <dgm:pt modelId="{0E5D7647-9258-4F51-9D3D-233508A328C0}" type="sibTrans" cxnId="{EDE3F040-7E0D-4439-B493-49E0AFCACDBE}">
      <dgm:prSet/>
      <dgm:spPr/>
      <dgm:t>
        <a:bodyPr/>
        <a:lstStyle/>
        <a:p>
          <a:endParaRPr lang="ru-RU" sz="1200"/>
        </a:p>
      </dgm:t>
    </dgm:pt>
    <dgm:pt modelId="{A62CC3AD-B7FF-4D3C-B560-1D4449D1A6F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Ведение «бортового журнала»</a:t>
          </a:r>
          <a:endParaRPr lang="ru-RU" sz="1200" b="1" dirty="0"/>
        </a:p>
      </dgm:t>
    </dgm:pt>
    <dgm:pt modelId="{793FD817-5B3D-496E-985A-7AEA9109A2A1}" type="parTrans" cxnId="{6CB44848-1D87-4CE7-B750-75173FE5A436}">
      <dgm:prSet/>
      <dgm:spPr/>
      <dgm:t>
        <a:bodyPr/>
        <a:lstStyle/>
        <a:p>
          <a:endParaRPr lang="ru-RU" sz="1200"/>
        </a:p>
      </dgm:t>
    </dgm:pt>
    <dgm:pt modelId="{26E0F2C1-6105-4072-BCCD-716847720E6B}" type="sibTrans" cxnId="{6CB44848-1D87-4CE7-B750-75173FE5A436}">
      <dgm:prSet/>
      <dgm:spPr/>
      <dgm:t>
        <a:bodyPr/>
        <a:lstStyle/>
        <a:p>
          <a:endParaRPr lang="ru-RU" sz="1200"/>
        </a:p>
      </dgm:t>
    </dgm:pt>
    <dgm:pt modelId="{61E2C2B0-8B57-4372-AF2E-F2BDFC0316E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Древо предсказаний</a:t>
          </a:r>
          <a:endParaRPr lang="ru-RU" sz="1200" b="1" dirty="0"/>
        </a:p>
      </dgm:t>
    </dgm:pt>
    <dgm:pt modelId="{33E1EB0E-9A99-4D68-AA8C-73635BFE9E3B}" type="parTrans" cxnId="{BFF68206-9582-4359-9440-AAD93FC9DA67}">
      <dgm:prSet/>
      <dgm:spPr/>
      <dgm:t>
        <a:bodyPr/>
        <a:lstStyle/>
        <a:p>
          <a:endParaRPr lang="ru-RU" sz="1200"/>
        </a:p>
      </dgm:t>
    </dgm:pt>
    <dgm:pt modelId="{1CA5E78D-3B83-4871-916B-E28A5AC88D27}" type="sibTrans" cxnId="{BFF68206-9582-4359-9440-AAD93FC9DA67}">
      <dgm:prSet/>
      <dgm:spPr/>
      <dgm:t>
        <a:bodyPr/>
        <a:lstStyle/>
        <a:p>
          <a:endParaRPr lang="ru-RU" sz="1200"/>
        </a:p>
      </dgm:t>
    </dgm:pt>
    <dgm:pt modelId="{683FBFC0-AF1E-4F94-A84B-C1B219AB276B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Учащимся предлагается разбиться на группы и обыграть заданную ситуацию</a:t>
          </a:r>
          <a:endParaRPr lang="ru-RU" sz="1400" dirty="0"/>
        </a:p>
      </dgm:t>
    </dgm:pt>
    <dgm:pt modelId="{4CDCE4BB-C462-4355-9543-521552739AAD}" type="parTrans" cxnId="{3F89A00C-599B-4B51-BB47-5C3439A1AEB6}">
      <dgm:prSet/>
      <dgm:spPr/>
      <dgm:t>
        <a:bodyPr/>
        <a:lstStyle/>
        <a:p>
          <a:endParaRPr lang="ru-RU" sz="1200"/>
        </a:p>
      </dgm:t>
    </dgm:pt>
    <dgm:pt modelId="{77753A02-DB8D-4F68-A847-1B4C9509CBE6}" type="sibTrans" cxnId="{3F89A00C-599B-4B51-BB47-5C3439A1AEB6}">
      <dgm:prSet/>
      <dgm:spPr/>
      <dgm:t>
        <a:bodyPr/>
        <a:lstStyle/>
        <a:p>
          <a:endParaRPr lang="ru-RU" sz="1200"/>
        </a:p>
      </dgm:t>
    </dgm:pt>
    <dgm:pt modelId="{BAA037DA-0B1B-43AA-A8FE-F858E2123D36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Учащимся предлагается </a:t>
          </a:r>
          <a:r>
            <a:rPr lang="ru-RU" sz="1400" dirty="0" smtClean="0"/>
            <a:t>заполнить </a:t>
          </a:r>
          <a:r>
            <a:rPr lang="ru-RU" sz="1400" dirty="0" smtClean="0"/>
            <a:t>таблицу из двух колонок. В левой - обучающиеся на этапе вызова записывают то, что им было известно по изучаемой теме. В правую – записывают всё новое, что узнали. На этапе рефлексии сопоставляются и анализируются записи в двух колонках.</a:t>
          </a:r>
          <a:endParaRPr lang="ru-RU" sz="1400" dirty="0"/>
        </a:p>
      </dgm:t>
    </dgm:pt>
    <dgm:pt modelId="{C720797E-FCBC-46DF-BA2F-23FA4759A84C}" type="parTrans" cxnId="{3771CA22-B21E-4FBA-B4A7-BAA5FCAB9301}">
      <dgm:prSet/>
      <dgm:spPr/>
      <dgm:t>
        <a:bodyPr/>
        <a:lstStyle/>
        <a:p>
          <a:endParaRPr lang="ru-RU"/>
        </a:p>
      </dgm:t>
    </dgm:pt>
    <dgm:pt modelId="{AA370FF3-6D9D-418D-AACE-0901CD169CE1}" type="sibTrans" cxnId="{3771CA22-B21E-4FBA-B4A7-BAA5FCAB9301}">
      <dgm:prSet/>
      <dgm:spPr/>
      <dgm:t>
        <a:bodyPr/>
        <a:lstStyle/>
        <a:p>
          <a:endParaRPr lang="ru-RU"/>
        </a:p>
      </dgm:t>
    </dgm:pt>
    <dgm:pt modelId="{66D19FD2-42C5-4F85-970C-76B674B453F3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Этот приём служит развитию умения обосновывать, аргументировать, и следовательно, правильно действовать. Предлагается схема в виде  дерева, где ствол – тема, листья – прогнозы, ветки – аргументы.</a:t>
          </a:r>
          <a:endParaRPr lang="ru-RU" sz="1400" dirty="0"/>
        </a:p>
      </dgm:t>
    </dgm:pt>
    <dgm:pt modelId="{38D61E7D-5374-4734-9413-17BE16525FDF}" type="parTrans" cxnId="{C76BC37A-989C-4268-951B-820B4482A305}">
      <dgm:prSet/>
      <dgm:spPr/>
      <dgm:t>
        <a:bodyPr/>
        <a:lstStyle/>
        <a:p>
          <a:endParaRPr lang="ru-RU"/>
        </a:p>
      </dgm:t>
    </dgm:pt>
    <dgm:pt modelId="{C5DD90CD-5B47-43A8-83C5-078447782857}" type="sibTrans" cxnId="{C76BC37A-989C-4268-951B-820B4482A305}">
      <dgm:prSet/>
      <dgm:spPr/>
      <dgm:t>
        <a:bodyPr/>
        <a:lstStyle/>
        <a:p>
          <a:endParaRPr lang="ru-RU"/>
        </a:p>
      </dgm:t>
    </dgm:pt>
    <dgm:pt modelId="{336DD5E7-7312-4426-AE4E-7298AF3BF1BE}" type="pres">
      <dgm:prSet presAssocID="{AB7B53FC-AED1-481F-A885-F0076276243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FFF763-D0AF-4325-951A-E67FCD8A046E}" type="pres">
      <dgm:prSet presAssocID="{944732AB-2443-4345-9E02-E7C1674B509D}" presName="linNode" presStyleCnt="0"/>
      <dgm:spPr/>
    </dgm:pt>
    <dgm:pt modelId="{805D1E5C-85A5-4783-82E0-E88F64E13113}" type="pres">
      <dgm:prSet presAssocID="{944732AB-2443-4345-9E02-E7C1674B509D}" presName="parentShp" presStyleLbl="node1" presStyleIdx="0" presStyleCnt="3" custScaleX="52544" custScaleY="113178" custLinFactNeighborX="-14406" custLinFactNeighborY="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09257-725F-42C7-B1FE-4EC39569ED0E}" type="pres">
      <dgm:prSet presAssocID="{944732AB-2443-4345-9E02-E7C1674B509D}" presName="childShp" presStyleLbl="bgAccFollowNode1" presStyleIdx="0" presStyleCnt="3" custScaleX="131637" custScaleY="102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151AF-049D-4ABE-BF53-84AD0283BC68}" type="pres">
      <dgm:prSet presAssocID="{0E5D7647-9258-4F51-9D3D-233508A328C0}" presName="spacing" presStyleCnt="0"/>
      <dgm:spPr/>
    </dgm:pt>
    <dgm:pt modelId="{6ACEA927-5749-4E94-97EB-2F5068D27856}" type="pres">
      <dgm:prSet presAssocID="{A62CC3AD-B7FF-4D3C-B560-1D4449D1A6F2}" presName="linNode" presStyleCnt="0"/>
      <dgm:spPr/>
    </dgm:pt>
    <dgm:pt modelId="{F477EC25-99C4-4074-9AE0-4BE2BEA513A2}" type="pres">
      <dgm:prSet presAssocID="{A62CC3AD-B7FF-4D3C-B560-1D4449D1A6F2}" presName="parentShp" presStyleLbl="node1" presStyleIdx="1" presStyleCnt="3" custScaleX="52544" custScaleY="113178" custLinFactNeighborX="-82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48A4B-9BB9-4B60-B382-BFC80A322380}" type="pres">
      <dgm:prSet presAssocID="{A62CC3AD-B7FF-4D3C-B560-1D4449D1A6F2}" presName="childShp" presStyleLbl="bgAccFollowNode1" presStyleIdx="1" presStyleCnt="3" custScaleX="131637" custScaleY="121196" custLinFactNeighborX="2472" custLinFactNeighborY="2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A2025-EBC5-4157-B96E-DC11FACB2873}" type="pres">
      <dgm:prSet presAssocID="{26E0F2C1-6105-4072-BCCD-716847720E6B}" presName="spacing" presStyleCnt="0"/>
      <dgm:spPr/>
    </dgm:pt>
    <dgm:pt modelId="{16701413-2480-4868-9A24-C3E6A04DE6E8}" type="pres">
      <dgm:prSet presAssocID="{61E2C2B0-8B57-4372-AF2E-F2BDFC0316E9}" presName="linNode" presStyleCnt="0"/>
      <dgm:spPr/>
    </dgm:pt>
    <dgm:pt modelId="{B603893E-C374-4097-920F-AB649F97818D}" type="pres">
      <dgm:prSet presAssocID="{61E2C2B0-8B57-4372-AF2E-F2BDFC0316E9}" presName="parentShp" presStyleLbl="node1" presStyleIdx="2" presStyleCnt="3" custScaleX="52544" custScaleY="97645" custLinFactNeighborX="-82" custLinFactNeighborY="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6A542-98C1-4C45-B942-107DA4EA3DA8}" type="pres">
      <dgm:prSet presAssocID="{61E2C2B0-8B57-4372-AF2E-F2BDFC0316E9}" presName="childShp" presStyleLbl="bgAccFollowNode1" presStyleIdx="2" presStyleCnt="3" custScaleX="131637" custScaleY="108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9A00C-599B-4B51-BB47-5C3439A1AEB6}" srcId="{944732AB-2443-4345-9E02-E7C1674B509D}" destId="{683FBFC0-AF1E-4F94-A84B-C1B219AB276B}" srcOrd="0" destOrd="0" parTransId="{4CDCE4BB-C462-4355-9543-521552739AAD}" sibTransId="{77753A02-DB8D-4F68-A847-1B4C9509CBE6}"/>
    <dgm:cxn modelId="{B774B60E-00B1-48F2-9B9B-AF5E15904D3D}" type="presOf" srcId="{66D19FD2-42C5-4F85-970C-76B674B453F3}" destId="{EC96A542-98C1-4C45-B942-107DA4EA3DA8}" srcOrd="0" destOrd="0" presId="urn:microsoft.com/office/officeart/2005/8/layout/vList6"/>
    <dgm:cxn modelId="{C76BC37A-989C-4268-951B-820B4482A305}" srcId="{61E2C2B0-8B57-4372-AF2E-F2BDFC0316E9}" destId="{66D19FD2-42C5-4F85-970C-76B674B453F3}" srcOrd="0" destOrd="0" parTransId="{38D61E7D-5374-4734-9413-17BE16525FDF}" sibTransId="{C5DD90CD-5B47-43A8-83C5-078447782857}"/>
    <dgm:cxn modelId="{3771CA22-B21E-4FBA-B4A7-BAA5FCAB9301}" srcId="{A62CC3AD-B7FF-4D3C-B560-1D4449D1A6F2}" destId="{BAA037DA-0B1B-43AA-A8FE-F858E2123D36}" srcOrd="0" destOrd="0" parTransId="{C720797E-FCBC-46DF-BA2F-23FA4759A84C}" sibTransId="{AA370FF3-6D9D-418D-AACE-0901CD169CE1}"/>
    <dgm:cxn modelId="{EDE3F040-7E0D-4439-B493-49E0AFCACDBE}" srcId="{AB7B53FC-AED1-481F-A885-F0076276243A}" destId="{944732AB-2443-4345-9E02-E7C1674B509D}" srcOrd="0" destOrd="0" parTransId="{781B0244-D801-4394-B00F-6B5323F6B4AB}" sibTransId="{0E5D7647-9258-4F51-9D3D-233508A328C0}"/>
    <dgm:cxn modelId="{63EB9B1A-07FA-4EEA-AA40-5659D9114BC7}" type="presOf" srcId="{61E2C2B0-8B57-4372-AF2E-F2BDFC0316E9}" destId="{B603893E-C374-4097-920F-AB649F97818D}" srcOrd="0" destOrd="0" presId="urn:microsoft.com/office/officeart/2005/8/layout/vList6"/>
    <dgm:cxn modelId="{8B288F44-3685-4B53-BFC5-960A66288577}" type="presOf" srcId="{944732AB-2443-4345-9E02-E7C1674B509D}" destId="{805D1E5C-85A5-4783-82E0-E88F64E13113}" srcOrd="0" destOrd="0" presId="urn:microsoft.com/office/officeart/2005/8/layout/vList6"/>
    <dgm:cxn modelId="{BFF68206-9582-4359-9440-AAD93FC9DA67}" srcId="{AB7B53FC-AED1-481F-A885-F0076276243A}" destId="{61E2C2B0-8B57-4372-AF2E-F2BDFC0316E9}" srcOrd="2" destOrd="0" parTransId="{33E1EB0E-9A99-4D68-AA8C-73635BFE9E3B}" sibTransId="{1CA5E78D-3B83-4871-916B-E28A5AC88D27}"/>
    <dgm:cxn modelId="{6CB44848-1D87-4CE7-B750-75173FE5A436}" srcId="{AB7B53FC-AED1-481F-A885-F0076276243A}" destId="{A62CC3AD-B7FF-4D3C-B560-1D4449D1A6F2}" srcOrd="1" destOrd="0" parTransId="{793FD817-5B3D-496E-985A-7AEA9109A2A1}" sibTransId="{26E0F2C1-6105-4072-BCCD-716847720E6B}"/>
    <dgm:cxn modelId="{677C590B-0A9B-449F-967A-0265A01CFFBF}" type="presOf" srcId="{A62CC3AD-B7FF-4D3C-B560-1D4449D1A6F2}" destId="{F477EC25-99C4-4074-9AE0-4BE2BEA513A2}" srcOrd="0" destOrd="0" presId="urn:microsoft.com/office/officeart/2005/8/layout/vList6"/>
    <dgm:cxn modelId="{A772B842-FA7B-4F42-8672-09C84E14507A}" type="presOf" srcId="{BAA037DA-0B1B-43AA-A8FE-F858E2123D36}" destId="{B3E48A4B-9BB9-4B60-B382-BFC80A322380}" srcOrd="0" destOrd="0" presId="urn:microsoft.com/office/officeart/2005/8/layout/vList6"/>
    <dgm:cxn modelId="{E336BB51-9681-45EE-AB58-7C9B574CCA85}" type="presOf" srcId="{683FBFC0-AF1E-4F94-A84B-C1B219AB276B}" destId="{9FF09257-725F-42C7-B1FE-4EC39569ED0E}" srcOrd="0" destOrd="0" presId="urn:microsoft.com/office/officeart/2005/8/layout/vList6"/>
    <dgm:cxn modelId="{0C496FFD-6603-4060-B410-7E2D6CE73A6C}" type="presOf" srcId="{AB7B53FC-AED1-481F-A885-F0076276243A}" destId="{336DD5E7-7312-4426-AE4E-7298AF3BF1BE}" srcOrd="0" destOrd="0" presId="urn:microsoft.com/office/officeart/2005/8/layout/vList6"/>
    <dgm:cxn modelId="{65B3B345-0578-4709-B5A7-DFE923E443A5}" type="presParOf" srcId="{336DD5E7-7312-4426-AE4E-7298AF3BF1BE}" destId="{E0FFF763-D0AF-4325-951A-E67FCD8A046E}" srcOrd="0" destOrd="0" presId="urn:microsoft.com/office/officeart/2005/8/layout/vList6"/>
    <dgm:cxn modelId="{C9E5FA14-47B4-4A21-9A1F-FECC6A03B84E}" type="presParOf" srcId="{E0FFF763-D0AF-4325-951A-E67FCD8A046E}" destId="{805D1E5C-85A5-4783-82E0-E88F64E13113}" srcOrd="0" destOrd="0" presId="urn:microsoft.com/office/officeart/2005/8/layout/vList6"/>
    <dgm:cxn modelId="{2E250E83-1B28-4131-9E58-2E6F98B04B24}" type="presParOf" srcId="{E0FFF763-D0AF-4325-951A-E67FCD8A046E}" destId="{9FF09257-725F-42C7-B1FE-4EC39569ED0E}" srcOrd="1" destOrd="0" presId="urn:microsoft.com/office/officeart/2005/8/layout/vList6"/>
    <dgm:cxn modelId="{5E15A26D-AFBF-4D99-86E2-7718BFD21424}" type="presParOf" srcId="{336DD5E7-7312-4426-AE4E-7298AF3BF1BE}" destId="{9F4151AF-049D-4ABE-BF53-84AD0283BC68}" srcOrd="1" destOrd="0" presId="urn:microsoft.com/office/officeart/2005/8/layout/vList6"/>
    <dgm:cxn modelId="{E6FE7940-3B80-483C-BB67-88E89552C8B2}" type="presParOf" srcId="{336DD5E7-7312-4426-AE4E-7298AF3BF1BE}" destId="{6ACEA927-5749-4E94-97EB-2F5068D27856}" srcOrd="2" destOrd="0" presId="urn:microsoft.com/office/officeart/2005/8/layout/vList6"/>
    <dgm:cxn modelId="{527DEF84-19DC-4BE2-A282-562551AEC1AA}" type="presParOf" srcId="{6ACEA927-5749-4E94-97EB-2F5068D27856}" destId="{F477EC25-99C4-4074-9AE0-4BE2BEA513A2}" srcOrd="0" destOrd="0" presId="urn:microsoft.com/office/officeart/2005/8/layout/vList6"/>
    <dgm:cxn modelId="{90FF5A05-C3C2-4472-BADE-1BDCFA831BD1}" type="presParOf" srcId="{6ACEA927-5749-4E94-97EB-2F5068D27856}" destId="{B3E48A4B-9BB9-4B60-B382-BFC80A322380}" srcOrd="1" destOrd="0" presId="urn:microsoft.com/office/officeart/2005/8/layout/vList6"/>
    <dgm:cxn modelId="{06312C13-ED3D-4730-80E6-46F0ADD36D04}" type="presParOf" srcId="{336DD5E7-7312-4426-AE4E-7298AF3BF1BE}" destId="{AA3A2025-EBC5-4157-B96E-DC11FACB2873}" srcOrd="3" destOrd="0" presId="urn:microsoft.com/office/officeart/2005/8/layout/vList6"/>
    <dgm:cxn modelId="{727FF9F2-129D-4520-8182-4E412F7F46DB}" type="presParOf" srcId="{336DD5E7-7312-4426-AE4E-7298AF3BF1BE}" destId="{16701413-2480-4868-9A24-C3E6A04DE6E8}" srcOrd="4" destOrd="0" presId="urn:microsoft.com/office/officeart/2005/8/layout/vList6"/>
    <dgm:cxn modelId="{65488211-F9B9-4FAD-8D20-5C53FF078D80}" type="presParOf" srcId="{16701413-2480-4868-9A24-C3E6A04DE6E8}" destId="{B603893E-C374-4097-920F-AB649F97818D}" srcOrd="0" destOrd="0" presId="urn:microsoft.com/office/officeart/2005/8/layout/vList6"/>
    <dgm:cxn modelId="{5F5D89FE-9281-48F3-98F1-B6905A09613B}" type="presParOf" srcId="{16701413-2480-4868-9A24-C3E6A04DE6E8}" destId="{EC96A542-98C1-4C45-B942-107DA4EA3DA8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AB459E-8D1F-4088-9111-B602572392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9718A2-08FF-4430-971D-134436DC8DBF}">
      <dgm:prSet phldrT="[Текст]"/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Как</a:t>
          </a:r>
        </a:p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избежать</a:t>
          </a:r>
        </a:p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инфекции</a:t>
          </a:r>
          <a:endParaRPr lang="ru-RU" dirty="0"/>
        </a:p>
      </dgm:t>
    </dgm:pt>
    <dgm:pt modelId="{98BF86A1-50C9-4AA9-A0BA-4310F4AFA7AE}" type="parTrans" cxnId="{1C5FF3B4-D802-4206-914D-F0A05416B434}">
      <dgm:prSet/>
      <dgm:spPr/>
      <dgm:t>
        <a:bodyPr/>
        <a:lstStyle/>
        <a:p>
          <a:endParaRPr lang="ru-RU"/>
        </a:p>
      </dgm:t>
    </dgm:pt>
    <dgm:pt modelId="{F4F9B6F9-3D1D-4593-92C0-6ABAADBDE7C8}" type="sibTrans" cxnId="{1C5FF3B4-D802-4206-914D-F0A05416B434}">
      <dgm:prSet/>
      <dgm:spPr/>
      <dgm:t>
        <a:bodyPr/>
        <a:lstStyle/>
        <a:p>
          <a:endParaRPr lang="ru-RU"/>
        </a:p>
      </dgm:t>
    </dgm:pt>
    <dgm:pt modelId="{EC949E47-2CF0-40F6-B99D-DA0D43FFCBBA}">
      <dgm:prSet phldrT="[Текст]" custT="1"/>
      <dgm:spPr/>
      <dgm:t>
        <a:bodyPr/>
        <a:lstStyle/>
        <a:p>
          <a:r>
            <a:rPr lang="ru-RU" sz="1200" dirty="0" smtClean="0"/>
            <a:t>Есть витамины, проветривать помещения, заниматься спортом</a:t>
          </a:r>
          <a:endParaRPr lang="ru-RU" sz="1200" dirty="0"/>
        </a:p>
      </dgm:t>
    </dgm:pt>
    <dgm:pt modelId="{F2AC0361-3811-433E-BE87-6009651EAB31}" type="parTrans" cxnId="{9FCF1AF6-03BC-4E88-A34E-3CF52BBFB5E9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E4EED974-9A84-43C7-8001-D0D4EA2A180D}" type="sibTrans" cxnId="{9FCF1AF6-03BC-4E88-A34E-3CF52BBFB5E9}">
      <dgm:prSet/>
      <dgm:spPr/>
      <dgm:t>
        <a:bodyPr/>
        <a:lstStyle/>
        <a:p>
          <a:endParaRPr lang="ru-RU"/>
        </a:p>
      </dgm:t>
    </dgm:pt>
    <dgm:pt modelId="{ED38C286-57DB-4DD4-80BE-4B2A86AA5D8B}">
      <dgm:prSet phldrT="[Текст]" custT="1"/>
      <dgm:spPr/>
      <dgm:t>
        <a:bodyPr/>
        <a:lstStyle/>
        <a:p>
          <a:r>
            <a:rPr lang="ru-RU" sz="1200" dirty="0" smtClean="0"/>
            <a:t>Соблюдать правила личной гигиены, соблюдать технологию приготовления пищи</a:t>
          </a:r>
          <a:endParaRPr lang="ru-RU" sz="1200" dirty="0"/>
        </a:p>
      </dgm:t>
    </dgm:pt>
    <dgm:pt modelId="{F3CC0D2A-C5A7-4CBA-BBE6-CE974A1CFE13}" type="parTrans" cxnId="{D819464B-DCE6-4959-BF48-0D8E8C2F4F6B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622FF20C-CB1E-40E8-B3D6-6D9D8EF1802E}" type="sibTrans" cxnId="{D819464B-DCE6-4959-BF48-0D8E8C2F4F6B}">
      <dgm:prSet/>
      <dgm:spPr/>
      <dgm:t>
        <a:bodyPr/>
        <a:lstStyle/>
        <a:p>
          <a:endParaRPr lang="ru-RU"/>
        </a:p>
      </dgm:t>
    </dgm:pt>
    <dgm:pt modelId="{45C0C053-C69D-415F-929D-E41E77618110}">
      <dgm:prSet phldrT="[Текст]" custT="1"/>
      <dgm:spPr/>
      <dgm:t>
        <a:bodyPr/>
        <a:lstStyle/>
        <a:p>
          <a:r>
            <a:rPr lang="ru-RU" sz="1200" dirty="0" smtClean="0"/>
            <a:t>ЗОЖ использование защитных средств</a:t>
          </a:r>
          <a:endParaRPr lang="ru-RU" sz="1200" dirty="0"/>
        </a:p>
      </dgm:t>
    </dgm:pt>
    <dgm:pt modelId="{D350E82C-C074-4234-91CB-DA3D200EED06}" type="parTrans" cxnId="{C7B25F18-1EE8-4AA4-9F92-390381810FE6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39F274A-14B5-497C-9ADC-379B85308FD9}" type="sibTrans" cxnId="{C7B25F18-1EE8-4AA4-9F92-390381810FE6}">
      <dgm:prSet/>
      <dgm:spPr/>
      <dgm:t>
        <a:bodyPr/>
        <a:lstStyle/>
        <a:p>
          <a:endParaRPr lang="ru-RU"/>
        </a:p>
      </dgm:t>
    </dgm:pt>
    <dgm:pt modelId="{13C777F3-45DE-4252-A371-D1921B0937B4}" type="pres">
      <dgm:prSet presAssocID="{16AB459E-8D1F-4088-9111-B602572392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E308A5-87FC-48DE-922C-1880EC2CB050}" type="pres">
      <dgm:prSet presAssocID="{BA9718A2-08FF-4430-971D-134436DC8DBF}" presName="root1" presStyleCnt="0"/>
      <dgm:spPr/>
    </dgm:pt>
    <dgm:pt modelId="{22DDC25A-E23F-4649-8CE3-6357B546950F}" type="pres">
      <dgm:prSet presAssocID="{BA9718A2-08FF-4430-971D-134436DC8DBF}" presName="LevelOneTextNode" presStyleLbl="node0" presStyleIdx="0" presStyleCnt="1" custScaleX="50012" custLinFactNeighborX="-38683" custLinFactNeighborY="42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9FA7E2-8329-47FF-B6CC-7A925E56B6FA}" type="pres">
      <dgm:prSet presAssocID="{BA9718A2-08FF-4430-971D-134436DC8DBF}" presName="level2hierChild" presStyleCnt="0"/>
      <dgm:spPr/>
    </dgm:pt>
    <dgm:pt modelId="{0F047505-9978-4001-9929-70F0FCB3146C}" type="pres">
      <dgm:prSet presAssocID="{F2AC0361-3811-433E-BE87-6009651EAB3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B2BE74E1-FCA0-4D9E-8C72-AAB5233EB901}" type="pres">
      <dgm:prSet presAssocID="{F2AC0361-3811-433E-BE87-6009651EAB3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D5E577A-A47F-4234-A639-147BDB999928}" type="pres">
      <dgm:prSet presAssocID="{EC949E47-2CF0-40F6-B99D-DA0D43FFCBBA}" presName="root2" presStyleCnt="0"/>
      <dgm:spPr/>
    </dgm:pt>
    <dgm:pt modelId="{430D11FF-63F8-4FDE-B79E-ECA15D4BA06C}" type="pres">
      <dgm:prSet presAssocID="{EC949E47-2CF0-40F6-B99D-DA0D43FFCBBA}" presName="LevelTwoTextNode" presStyleLbl="node2" presStyleIdx="0" presStyleCnt="3" custScaleX="129895" custScaleY="61008" custLinFactNeighborX="66452" custLinFactNeighborY="101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FB8C09-850D-4177-B917-5ABA0D4F1F87}" type="pres">
      <dgm:prSet presAssocID="{EC949E47-2CF0-40F6-B99D-DA0D43FFCBBA}" presName="level3hierChild" presStyleCnt="0"/>
      <dgm:spPr/>
    </dgm:pt>
    <dgm:pt modelId="{C2902D4D-4E11-4074-934D-925C6A423225}" type="pres">
      <dgm:prSet presAssocID="{F3CC0D2A-C5A7-4CBA-BBE6-CE974A1CFE1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39893CD-041C-4874-89B6-DCB3C1860818}" type="pres">
      <dgm:prSet presAssocID="{F3CC0D2A-C5A7-4CBA-BBE6-CE974A1CFE1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76E0F97-73C8-4462-A9E5-7F3E066BF1CD}" type="pres">
      <dgm:prSet presAssocID="{ED38C286-57DB-4DD4-80BE-4B2A86AA5D8B}" presName="root2" presStyleCnt="0"/>
      <dgm:spPr/>
    </dgm:pt>
    <dgm:pt modelId="{8D640C9D-98E4-4158-996E-37C9E4E2E544}" type="pres">
      <dgm:prSet presAssocID="{ED38C286-57DB-4DD4-80BE-4B2A86AA5D8B}" presName="LevelTwoTextNode" presStyleLbl="node2" presStyleIdx="1" presStyleCnt="3" custScaleX="129895" custScaleY="59331" custLinFactNeighborX="57216" custLinFactNeighborY="74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8E4D42-FFBB-4A19-A67A-DEDF5F42BDA7}" type="pres">
      <dgm:prSet presAssocID="{ED38C286-57DB-4DD4-80BE-4B2A86AA5D8B}" presName="level3hierChild" presStyleCnt="0"/>
      <dgm:spPr/>
    </dgm:pt>
    <dgm:pt modelId="{180FD002-4BAE-468F-8899-61D9E42BF3AE}" type="pres">
      <dgm:prSet presAssocID="{D350E82C-C074-4234-91CB-DA3D200EED0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66C5128-61A9-4943-85F5-5687C916975A}" type="pres">
      <dgm:prSet presAssocID="{D350E82C-C074-4234-91CB-DA3D200EED0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571FE6D-B2A1-42D0-801F-A57FEE46A60D}" type="pres">
      <dgm:prSet presAssocID="{45C0C053-C69D-415F-929D-E41E77618110}" presName="root2" presStyleCnt="0"/>
      <dgm:spPr/>
    </dgm:pt>
    <dgm:pt modelId="{9844EB4C-2CAE-439D-9858-783EA5069383}" type="pres">
      <dgm:prSet presAssocID="{45C0C053-C69D-415F-929D-E41E77618110}" presName="LevelTwoTextNode" presStyleLbl="node2" presStyleIdx="2" presStyleCnt="3" custScaleX="129895" custScaleY="52284" custLinFactNeighborX="64849" custLinFactNeighborY="9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8E87FA-C3BF-4F28-8BAC-4DDEFD31DB2C}" type="pres">
      <dgm:prSet presAssocID="{45C0C053-C69D-415F-929D-E41E77618110}" presName="level3hierChild" presStyleCnt="0"/>
      <dgm:spPr/>
    </dgm:pt>
  </dgm:ptLst>
  <dgm:cxnLst>
    <dgm:cxn modelId="{D30F88A2-CE6E-4BC1-9F0D-9C5D573AACE8}" type="presOf" srcId="{F3CC0D2A-C5A7-4CBA-BBE6-CE974A1CFE13}" destId="{739893CD-041C-4874-89B6-DCB3C1860818}" srcOrd="1" destOrd="0" presId="urn:microsoft.com/office/officeart/2005/8/layout/hierarchy2"/>
    <dgm:cxn modelId="{D2D73855-208A-43B1-96BF-BC9A2F944B86}" type="presOf" srcId="{45C0C053-C69D-415F-929D-E41E77618110}" destId="{9844EB4C-2CAE-439D-9858-783EA5069383}" srcOrd="0" destOrd="0" presId="urn:microsoft.com/office/officeart/2005/8/layout/hierarchy2"/>
    <dgm:cxn modelId="{6E8AE8A3-E62B-4E2F-93CB-03EA2BDCF0D5}" type="presOf" srcId="{F2AC0361-3811-433E-BE87-6009651EAB31}" destId="{B2BE74E1-FCA0-4D9E-8C72-AAB5233EB901}" srcOrd="1" destOrd="0" presId="urn:microsoft.com/office/officeart/2005/8/layout/hierarchy2"/>
    <dgm:cxn modelId="{FFA6FB65-8491-475C-BA3A-47415A9F27BF}" type="presOf" srcId="{F2AC0361-3811-433E-BE87-6009651EAB31}" destId="{0F047505-9978-4001-9929-70F0FCB3146C}" srcOrd="0" destOrd="0" presId="urn:microsoft.com/office/officeart/2005/8/layout/hierarchy2"/>
    <dgm:cxn modelId="{D819464B-DCE6-4959-BF48-0D8E8C2F4F6B}" srcId="{BA9718A2-08FF-4430-971D-134436DC8DBF}" destId="{ED38C286-57DB-4DD4-80BE-4B2A86AA5D8B}" srcOrd="1" destOrd="0" parTransId="{F3CC0D2A-C5A7-4CBA-BBE6-CE974A1CFE13}" sibTransId="{622FF20C-CB1E-40E8-B3D6-6D9D8EF1802E}"/>
    <dgm:cxn modelId="{097CC628-2775-4969-A869-FF0A66FABFC3}" type="presOf" srcId="{ED38C286-57DB-4DD4-80BE-4B2A86AA5D8B}" destId="{8D640C9D-98E4-4158-996E-37C9E4E2E544}" srcOrd="0" destOrd="0" presId="urn:microsoft.com/office/officeart/2005/8/layout/hierarchy2"/>
    <dgm:cxn modelId="{5F772EC0-A862-44CB-8CFE-505B40B2FFE5}" type="presOf" srcId="{EC949E47-2CF0-40F6-B99D-DA0D43FFCBBA}" destId="{430D11FF-63F8-4FDE-B79E-ECA15D4BA06C}" srcOrd="0" destOrd="0" presId="urn:microsoft.com/office/officeart/2005/8/layout/hierarchy2"/>
    <dgm:cxn modelId="{9FCF1AF6-03BC-4E88-A34E-3CF52BBFB5E9}" srcId="{BA9718A2-08FF-4430-971D-134436DC8DBF}" destId="{EC949E47-2CF0-40F6-B99D-DA0D43FFCBBA}" srcOrd="0" destOrd="0" parTransId="{F2AC0361-3811-433E-BE87-6009651EAB31}" sibTransId="{E4EED974-9A84-43C7-8001-D0D4EA2A180D}"/>
    <dgm:cxn modelId="{1C5FF3B4-D802-4206-914D-F0A05416B434}" srcId="{16AB459E-8D1F-4088-9111-B60257239262}" destId="{BA9718A2-08FF-4430-971D-134436DC8DBF}" srcOrd="0" destOrd="0" parTransId="{98BF86A1-50C9-4AA9-A0BA-4310F4AFA7AE}" sibTransId="{F4F9B6F9-3D1D-4593-92C0-6ABAADBDE7C8}"/>
    <dgm:cxn modelId="{D2B8F249-EE3A-474E-9F9C-C75447118E7F}" type="presOf" srcId="{16AB459E-8D1F-4088-9111-B60257239262}" destId="{13C777F3-45DE-4252-A371-D1921B0937B4}" srcOrd="0" destOrd="0" presId="urn:microsoft.com/office/officeart/2005/8/layout/hierarchy2"/>
    <dgm:cxn modelId="{C7B25F18-1EE8-4AA4-9F92-390381810FE6}" srcId="{BA9718A2-08FF-4430-971D-134436DC8DBF}" destId="{45C0C053-C69D-415F-929D-E41E77618110}" srcOrd="2" destOrd="0" parTransId="{D350E82C-C074-4234-91CB-DA3D200EED06}" sibTransId="{F39F274A-14B5-497C-9ADC-379B85308FD9}"/>
    <dgm:cxn modelId="{2A73F713-50D8-43E4-A1DF-C8CEBB59F525}" type="presOf" srcId="{BA9718A2-08FF-4430-971D-134436DC8DBF}" destId="{22DDC25A-E23F-4649-8CE3-6357B546950F}" srcOrd="0" destOrd="0" presId="urn:microsoft.com/office/officeart/2005/8/layout/hierarchy2"/>
    <dgm:cxn modelId="{0F20A282-3B0C-4BDF-8C99-D772AF96F197}" type="presOf" srcId="{D350E82C-C074-4234-91CB-DA3D200EED06}" destId="{266C5128-61A9-4943-85F5-5687C916975A}" srcOrd="1" destOrd="0" presId="urn:microsoft.com/office/officeart/2005/8/layout/hierarchy2"/>
    <dgm:cxn modelId="{84C0D9F2-FC86-411A-A648-90D043D3872A}" type="presOf" srcId="{F3CC0D2A-C5A7-4CBA-BBE6-CE974A1CFE13}" destId="{C2902D4D-4E11-4074-934D-925C6A423225}" srcOrd="0" destOrd="0" presId="urn:microsoft.com/office/officeart/2005/8/layout/hierarchy2"/>
    <dgm:cxn modelId="{F3B2A3A8-1FED-4D8F-9187-4C88617CF38C}" type="presOf" srcId="{D350E82C-C074-4234-91CB-DA3D200EED06}" destId="{180FD002-4BAE-468F-8899-61D9E42BF3AE}" srcOrd="0" destOrd="0" presId="urn:microsoft.com/office/officeart/2005/8/layout/hierarchy2"/>
    <dgm:cxn modelId="{ED596294-5E6F-4916-871F-83320ED84CEC}" type="presParOf" srcId="{13C777F3-45DE-4252-A371-D1921B0937B4}" destId="{D8E308A5-87FC-48DE-922C-1880EC2CB050}" srcOrd="0" destOrd="0" presId="urn:microsoft.com/office/officeart/2005/8/layout/hierarchy2"/>
    <dgm:cxn modelId="{1E1AD51A-A6C1-450D-A8E7-6AE8C4B311FD}" type="presParOf" srcId="{D8E308A5-87FC-48DE-922C-1880EC2CB050}" destId="{22DDC25A-E23F-4649-8CE3-6357B546950F}" srcOrd="0" destOrd="0" presId="urn:microsoft.com/office/officeart/2005/8/layout/hierarchy2"/>
    <dgm:cxn modelId="{1423012B-77B6-47FD-9C91-5D41AC82F9FD}" type="presParOf" srcId="{D8E308A5-87FC-48DE-922C-1880EC2CB050}" destId="{559FA7E2-8329-47FF-B6CC-7A925E56B6FA}" srcOrd="1" destOrd="0" presId="urn:microsoft.com/office/officeart/2005/8/layout/hierarchy2"/>
    <dgm:cxn modelId="{B7CB06D6-367D-484A-996F-612FE753296A}" type="presParOf" srcId="{559FA7E2-8329-47FF-B6CC-7A925E56B6FA}" destId="{0F047505-9978-4001-9929-70F0FCB3146C}" srcOrd="0" destOrd="0" presId="urn:microsoft.com/office/officeart/2005/8/layout/hierarchy2"/>
    <dgm:cxn modelId="{171BF981-00E0-4B21-939D-6D27D6994DC6}" type="presParOf" srcId="{0F047505-9978-4001-9929-70F0FCB3146C}" destId="{B2BE74E1-FCA0-4D9E-8C72-AAB5233EB901}" srcOrd="0" destOrd="0" presId="urn:microsoft.com/office/officeart/2005/8/layout/hierarchy2"/>
    <dgm:cxn modelId="{C74D19CD-734D-425B-B34B-46D3B985BB90}" type="presParOf" srcId="{559FA7E2-8329-47FF-B6CC-7A925E56B6FA}" destId="{2D5E577A-A47F-4234-A639-147BDB999928}" srcOrd="1" destOrd="0" presId="urn:microsoft.com/office/officeart/2005/8/layout/hierarchy2"/>
    <dgm:cxn modelId="{BA41646D-921C-4F8D-8358-BBFE6BFF24B5}" type="presParOf" srcId="{2D5E577A-A47F-4234-A639-147BDB999928}" destId="{430D11FF-63F8-4FDE-B79E-ECA15D4BA06C}" srcOrd="0" destOrd="0" presId="urn:microsoft.com/office/officeart/2005/8/layout/hierarchy2"/>
    <dgm:cxn modelId="{6A55C14F-7CE4-47A8-88ED-8FF7FC503A5F}" type="presParOf" srcId="{2D5E577A-A47F-4234-A639-147BDB999928}" destId="{20FB8C09-850D-4177-B917-5ABA0D4F1F87}" srcOrd="1" destOrd="0" presId="urn:microsoft.com/office/officeart/2005/8/layout/hierarchy2"/>
    <dgm:cxn modelId="{D2E08060-35A5-49E1-8021-DF591C72517F}" type="presParOf" srcId="{559FA7E2-8329-47FF-B6CC-7A925E56B6FA}" destId="{C2902D4D-4E11-4074-934D-925C6A423225}" srcOrd="2" destOrd="0" presId="urn:microsoft.com/office/officeart/2005/8/layout/hierarchy2"/>
    <dgm:cxn modelId="{7A7C4F46-2B03-4110-A023-7E8C987B5518}" type="presParOf" srcId="{C2902D4D-4E11-4074-934D-925C6A423225}" destId="{739893CD-041C-4874-89B6-DCB3C1860818}" srcOrd="0" destOrd="0" presId="urn:microsoft.com/office/officeart/2005/8/layout/hierarchy2"/>
    <dgm:cxn modelId="{D974BAB4-374C-4AFF-AA0C-52576CE28488}" type="presParOf" srcId="{559FA7E2-8329-47FF-B6CC-7A925E56B6FA}" destId="{D76E0F97-73C8-4462-A9E5-7F3E066BF1CD}" srcOrd="3" destOrd="0" presId="urn:microsoft.com/office/officeart/2005/8/layout/hierarchy2"/>
    <dgm:cxn modelId="{7E9B4B88-8C44-40DC-8B83-77628A20051E}" type="presParOf" srcId="{D76E0F97-73C8-4462-A9E5-7F3E066BF1CD}" destId="{8D640C9D-98E4-4158-996E-37C9E4E2E544}" srcOrd="0" destOrd="0" presId="urn:microsoft.com/office/officeart/2005/8/layout/hierarchy2"/>
    <dgm:cxn modelId="{9D8D74C8-8D7A-46F3-B1C4-2B356ACB76D5}" type="presParOf" srcId="{D76E0F97-73C8-4462-A9E5-7F3E066BF1CD}" destId="{048E4D42-FFBB-4A19-A67A-DEDF5F42BDA7}" srcOrd="1" destOrd="0" presId="urn:microsoft.com/office/officeart/2005/8/layout/hierarchy2"/>
    <dgm:cxn modelId="{82A9BEBC-C52C-4367-A253-3DCA75B00EB8}" type="presParOf" srcId="{559FA7E2-8329-47FF-B6CC-7A925E56B6FA}" destId="{180FD002-4BAE-468F-8899-61D9E42BF3AE}" srcOrd="4" destOrd="0" presId="urn:microsoft.com/office/officeart/2005/8/layout/hierarchy2"/>
    <dgm:cxn modelId="{9CA4DEC3-E6DD-4138-9760-803B44F40653}" type="presParOf" srcId="{180FD002-4BAE-468F-8899-61D9E42BF3AE}" destId="{266C5128-61A9-4943-85F5-5687C916975A}" srcOrd="0" destOrd="0" presId="urn:microsoft.com/office/officeart/2005/8/layout/hierarchy2"/>
    <dgm:cxn modelId="{DD7F6428-A633-4289-9F06-F8153B666403}" type="presParOf" srcId="{559FA7E2-8329-47FF-B6CC-7A925E56B6FA}" destId="{9571FE6D-B2A1-42D0-801F-A57FEE46A60D}" srcOrd="5" destOrd="0" presId="urn:microsoft.com/office/officeart/2005/8/layout/hierarchy2"/>
    <dgm:cxn modelId="{EA470163-FF43-48B5-84B9-42FDCFA44914}" type="presParOf" srcId="{9571FE6D-B2A1-42D0-801F-A57FEE46A60D}" destId="{9844EB4C-2CAE-439D-9858-783EA5069383}" srcOrd="0" destOrd="0" presId="urn:microsoft.com/office/officeart/2005/8/layout/hierarchy2"/>
    <dgm:cxn modelId="{AC9F8FEB-85C0-4811-BAD2-D3A3B6685362}" type="presParOf" srcId="{9571FE6D-B2A1-42D0-801F-A57FEE46A60D}" destId="{DC8E87FA-C3BF-4F28-8BAC-4DDEFD31DB2C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7B53FC-AED1-481F-A885-F0076276243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732AB-2443-4345-9E02-E7C1674B509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Игра «Да – нет»</a:t>
          </a:r>
          <a:endParaRPr lang="ru-RU" sz="1200" b="1" dirty="0" smtClean="0"/>
        </a:p>
      </dgm:t>
    </dgm:pt>
    <dgm:pt modelId="{781B0244-D801-4394-B00F-6B5323F6B4AB}" type="parTrans" cxnId="{EDE3F040-7E0D-4439-B493-49E0AFCACDBE}">
      <dgm:prSet/>
      <dgm:spPr/>
      <dgm:t>
        <a:bodyPr/>
        <a:lstStyle/>
        <a:p>
          <a:endParaRPr lang="ru-RU" sz="1200"/>
        </a:p>
      </dgm:t>
    </dgm:pt>
    <dgm:pt modelId="{0E5D7647-9258-4F51-9D3D-233508A328C0}" type="sibTrans" cxnId="{EDE3F040-7E0D-4439-B493-49E0AFCACDBE}">
      <dgm:prSet/>
      <dgm:spPr/>
      <dgm:t>
        <a:bodyPr/>
        <a:lstStyle/>
        <a:p>
          <a:endParaRPr lang="ru-RU" sz="1200"/>
        </a:p>
      </dgm:t>
    </dgm:pt>
    <dgm:pt modelId="{A62CC3AD-B7FF-4D3C-B560-1D4449D1A6F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smtClean="0"/>
            <a:t>Дискуссия</a:t>
          </a:r>
          <a:endParaRPr lang="ru-RU" sz="1200" b="1" dirty="0"/>
        </a:p>
      </dgm:t>
    </dgm:pt>
    <dgm:pt modelId="{793FD817-5B3D-496E-985A-7AEA9109A2A1}" type="parTrans" cxnId="{6CB44848-1D87-4CE7-B750-75173FE5A436}">
      <dgm:prSet/>
      <dgm:spPr/>
      <dgm:t>
        <a:bodyPr/>
        <a:lstStyle/>
        <a:p>
          <a:endParaRPr lang="ru-RU" sz="1200"/>
        </a:p>
      </dgm:t>
    </dgm:pt>
    <dgm:pt modelId="{26E0F2C1-6105-4072-BCCD-716847720E6B}" type="sibTrans" cxnId="{6CB44848-1D87-4CE7-B750-75173FE5A436}">
      <dgm:prSet/>
      <dgm:spPr/>
      <dgm:t>
        <a:bodyPr/>
        <a:lstStyle/>
        <a:p>
          <a:endParaRPr lang="ru-RU" sz="1200"/>
        </a:p>
      </dgm:t>
    </dgm:pt>
    <dgm:pt modelId="{61E2C2B0-8B57-4372-AF2E-F2BDFC0316E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i="1" dirty="0" err="1" smtClean="0"/>
            <a:t>Синквейны</a:t>
          </a:r>
          <a:endParaRPr lang="ru-RU" sz="1200" b="1" dirty="0"/>
        </a:p>
      </dgm:t>
    </dgm:pt>
    <dgm:pt modelId="{33E1EB0E-9A99-4D68-AA8C-73635BFE9E3B}" type="parTrans" cxnId="{BFF68206-9582-4359-9440-AAD93FC9DA67}">
      <dgm:prSet/>
      <dgm:spPr/>
      <dgm:t>
        <a:bodyPr/>
        <a:lstStyle/>
        <a:p>
          <a:endParaRPr lang="ru-RU" sz="1200"/>
        </a:p>
      </dgm:t>
    </dgm:pt>
    <dgm:pt modelId="{1CA5E78D-3B83-4871-916B-E28A5AC88D27}" type="sibTrans" cxnId="{BFF68206-9582-4359-9440-AAD93FC9DA67}">
      <dgm:prSet/>
      <dgm:spPr/>
      <dgm:t>
        <a:bodyPr/>
        <a:lstStyle/>
        <a:p>
          <a:endParaRPr lang="ru-RU" sz="1200"/>
        </a:p>
      </dgm:t>
    </dgm:pt>
    <dgm:pt modelId="{683FBFC0-AF1E-4F94-A84B-C1B219AB276B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Обучающимся предлагается ответить на вопросы учителя быстро и односложно.</a:t>
          </a:r>
          <a:endParaRPr lang="ru-RU" sz="1400" dirty="0"/>
        </a:p>
      </dgm:t>
    </dgm:pt>
    <dgm:pt modelId="{4CDCE4BB-C462-4355-9543-521552739AAD}" type="parTrans" cxnId="{3F89A00C-599B-4B51-BB47-5C3439A1AEB6}">
      <dgm:prSet/>
      <dgm:spPr/>
      <dgm:t>
        <a:bodyPr/>
        <a:lstStyle/>
        <a:p>
          <a:endParaRPr lang="ru-RU" sz="1200"/>
        </a:p>
      </dgm:t>
    </dgm:pt>
    <dgm:pt modelId="{77753A02-DB8D-4F68-A847-1B4C9509CBE6}" type="sibTrans" cxnId="{3F89A00C-599B-4B51-BB47-5C3439A1AEB6}">
      <dgm:prSet/>
      <dgm:spPr/>
      <dgm:t>
        <a:bodyPr/>
        <a:lstStyle/>
        <a:p>
          <a:endParaRPr lang="ru-RU" sz="1200"/>
        </a:p>
      </dgm:t>
    </dgm:pt>
    <dgm:pt modelId="{BAA037DA-0B1B-43AA-A8FE-F858E2123D36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Форма групповой дискуссии способствует развитию общения, становлению самостоятельности мышления. Дискуссия может использоваться как на этапе вызова, так и на этапе рефлексии.</a:t>
          </a:r>
          <a:endParaRPr lang="ru-RU" sz="1400" dirty="0"/>
        </a:p>
      </dgm:t>
    </dgm:pt>
    <dgm:pt modelId="{C720797E-FCBC-46DF-BA2F-23FA4759A84C}" type="parTrans" cxnId="{3771CA22-B21E-4FBA-B4A7-BAA5FCAB9301}">
      <dgm:prSet/>
      <dgm:spPr/>
      <dgm:t>
        <a:bodyPr/>
        <a:lstStyle/>
        <a:p>
          <a:endParaRPr lang="ru-RU"/>
        </a:p>
      </dgm:t>
    </dgm:pt>
    <dgm:pt modelId="{AA370FF3-6D9D-418D-AACE-0901CD169CE1}" type="sibTrans" cxnId="{3771CA22-B21E-4FBA-B4A7-BAA5FCAB9301}">
      <dgm:prSet/>
      <dgm:spPr/>
      <dgm:t>
        <a:bodyPr/>
        <a:lstStyle/>
        <a:p>
          <a:endParaRPr lang="ru-RU"/>
        </a:p>
      </dgm:t>
    </dgm:pt>
    <dgm:pt modelId="{66D19FD2-42C5-4F85-970C-76B674B453F3}">
      <dgm:prSet custT="1"/>
      <dgm:spPr/>
      <dgm:t>
        <a:bodyPr anchor="ctr" anchorCtr="0"/>
        <a:lstStyle/>
        <a:p>
          <a:pPr marL="0" indent="0"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Обучающимся предлагается придумать стихотворное сочинение из пяти строк.  Краткость формы развивает способность излагать мысль в нескольких значимых словах, ёмких и лаконичных выражениях.</a:t>
          </a:r>
          <a:endParaRPr lang="ru-RU" sz="1400" dirty="0"/>
        </a:p>
      </dgm:t>
    </dgm:pt>
    <dgm:pt modelId="{38D61E7D-5374-4734-9413-17BE16525FDF}" type="parTrans" cxnId="{C76BC37A-989C-4268-951B-820B4482A305}">
      <dgm:prSet/>
      <dgm:spPr/>
      <dgm:t>
        <a:bodyPr/>
        <a:lstStyle/>
        <a:p>
          <a:endParaRPr lang="ru-RU"/>
        </a:p>
      </dgm:t>
    </dgm:pt>
    <dgm:pt modelId="{C5DD90CD-5B47-43A8-83C5-078447782857}" type="sibTrans" cxnId="{C76BC37A-989C-4268-951B-820B4482A305}">
      <dgm:prSet/>
      <dgm:spPr/>
      <dgm:t>
        <a:bodyPr/>
        <a:lstStyle/>
        <a:p>
          <a:endParaRPr lang="ru-RU"/>
        </a:p>
      </dgm:t>
    </dgm:pt>
    <dgm:pt modelId="{336DD5E7-7312-4426-AE4E-7298AF3BF1BE}" type="pres">
      <dgm:prSet presAssocID="{AB7B53FC-AED1-481F-A885-F0076276243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FFF763-D0AF-4325-951A-E67FCD8A046E}" type="pres">
      <dgm:prSet presAssocID="{944732AB-2443-4345-9E02-E7C1674B509D}" presName="linNode" presStyleCnt="0"/>
      <dgm:spPr/>
    </dgm:pt>
    <dgm:pt modelId="{805D1E5C-85A5-4783-82E0-E88F64E13113}" type="pres">
      <dgm:prSet presAssocID="{944732AB-2443-4345-9E02-E7C1674B509D}" presName="parentShp" presStyleLbl="node1" presStyleIdx="0" presStyleCnt="3" custScaleX="52544" custScaleY="88320" custLinFactNeighborX="153" custLinFactNeighborY="44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09257-725F-42C7-B1FE-4EC39569ED0E}" type="pres">
      <dgm:prSet presAssocID="{944732AB-2443-4345-9E02-E7C1674B509D}" presName="childShp" presStyleLbl="bgAccFollowNode1" presStyleIdx="0" presStyleCnt="3" custScaleX="131637" custScaleY="102483" custLinFactNeighborX="122" custLinFactNeighborY="44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151AF-049D-4ABE-BF53-84AD0283BC68}" type="pres">
      <dgm:prSet presAssocID="{0E5D7647-9258-4F51-9D3D-233508A328C0}" presName="spacing" presStyleCnt="0"/>
      <dgm:spPr/>
    </dgm:pt>
    <dgm:pt modelId="{6ACEA927-5749-4E94-97EB-2F5068D27856}" type="pres">
      <dgm:prSet presAssocID="{A62CC3AD-B7FF-4D3C-B560-1D4449D1A6F2}" presName="linNode" presStyleCnt="0"/>
      <dgm:spPr/>
    </dgm:pt>
    <dgm:pt modelId="{F477EC25-99C4-4074-9AE0-4BE2BEA513A2}" type="pres">
      <dgm:prSet presAssocID="{A62CC3AD-B7FF-4D3C-B560-1D4449D1A6F2}" presName="parentShp" presStyleLbl="node1" presStyleIdx="1" presStyleCnt="3" custScaleX="52544" custScaleY="88320" custLinFactNeighborX="-82" custLinFactNeighborY="25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48A4B-9BB9-4B60-B382-BFC80A322380}" type="pres">
      <dgm:prSet presAssocID="{A62CC3AD-B7FF-4D3C-B560-1D4449D1A6F2}" presName="childShp" presStyleLbl="bgAccFollowNode1" presStyleIdx="1" presStyleCnt="3" custScaleX="131637" custScaleY="121196" custLinFactNeighborX="122" custLinFactNeighborY="27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A2025-EBC5-4157-B96E-DC11FACB2873}" type="pres">
      <dgm:prSet presAssocID="{26E0F2C1-6105-4072-BCCD-716847720E6B}" presName="spacing" presStyleCnt="0"/>
      <dgm:spPr/>
    </dgm:pt>
    <dgm:pt modelId="{16701413-2480-4868-9A24-C3E6A04DE6E8}" type="pres">
      <dgm:prSet presAssocID="{61E2C2B0-8B57-4372-AF2E-F2BDFC0316E9}" presName="linNode" presStyleCnt="0"/>
      <dgm:spPr/>
    </dgm:pt>
    <dgm:pt modelId="{B603893E-C374-4097-920F-AB649F97818D}" type="pres">
      <dgm:prSet presAssocID="{61E2C2B0-8B57-4372-AF2E-F2BDFC0316E9}" presName="parentShp" presStyleLbl="node1" presStyleIdx="2" presStyleCnt="3" custScaleX="52544" custScaleY="76199" custLinFactNeighborX="-82" custLinFactNeighborY="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6A542-98C1-4C45-B942-107DA4EA3DA8}" type="pres">
      <dgm:prSet presAssocID="{61E2C2B0-8B57-4372-AF2E-F2BDFC0316E9}" presName="childShp" presStyleLbl="bgAccFollowNode1" presStyleIdx="2" presStyleCnt="3" custScaleX="131637" custScaleY="108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9A00C-599B-4B51-BB47-5C3439A1AEB6}" srcId="{944732AB-2443-4345-9E02-E7C1674B509D}" destId="{683FBFC0-AF1E-4F94-A84B-C1B219AB276B}" srcOrd="0" destOrd="0" parTransId="{4CDCE4BB-C462-4355-9543-521552739AAD}" sibTransId="{77753A02-DB8D-4F68-A847-1B4C9509CBE6}"/>
    <dgm:cxn modelId="{6CC9F57B-C0BC-4E73-B72E-B0656AE02281}" type="presOf" srcId="{AB7B53FC-AED1-481F-A885-F0076276243A}" destId="{336DD5E7-7312-4426-AE4E-7298AF3BF1BE}" srcOrd="0" destOrd="0" presId="urn:microsoft.com/office/officeart/2005/8/layout/vList6"/>
    <dgm:cxn modelId="{C76BC37A-989C-4268-951B-820B4482A305}" srcId="{61E2C2B0-8B57-4372-AF2E-F2BDFC0316E9}" destId="{66D19FD2-42C5-4F85-970C-76B674B453F3}" srcOrd="0" destOrd="0" parTransId="{38D61E7D-5374-4734-9413-17BE16525FDF}" sibTransId="{C5DD90CD-5B47-43A8-83C5-078447782857}"/>
    <dgm:cxn modelId="{3771CA22-B21E-4FBA-B4A7-BAA5FCAB9301}" srcId="{A62CC3AD-B7FF-4D3C-B560-1D4449D1A6F2}" destId="{BAA037DA-0B1B-43AA-A8FE-F858E2123D36}" srcOrd="0" destOrd="0" parTransId="{C720797E-FCBC-46DF-BA2F-23FA4759A84C}" sibTransId="{AA370FF3-6D9D-418D-AACE-0901CD169CE1}"/>
    <dgm:cxn modelId="{EDE3F040-7E0D-4439-B493-49E0AFCACDBE}" srcId="{AB7B53FC-AED1-481F-A885-F0076276243A}" destId="{944732AB-2443-4345-9E02-E7C1674B509D}" srcOrd="0" destOrd="0" parTransId="{781B0244-D801-4394-B00F-6B5323F6B4AB}" sibTransId="{0E5D7647-9258-4F51-9D3D-233508A328C0}"/>
    <dgm:cxn modelId="{33F6D6FD-149D-4587-8A91-F5D9415FD95D}" type="presOf" srcId="{A62CC3AD-B7FF-4D3C-B560-1D4449D1A6F2}" destId="{F477EC25-99C4-4074-9AE0-4BE2BEA513A2}" srcOrd="0" destOrd="0" presId="urn:microsoft.com/office/officeart/2005/8/layout/vList6"/>
    <dgm:cxn modelId="{BFF68206-9582-4359-9440-AAD93FC9DA67}" srcId="{AB7B53FC-AED1-481F-A885-F0076276243A}" destId="{61E2C2B0-8B57-4372-AF2E-F2BDFC0316E9}" srcOrd="2" destOrd="0" parTransId="{33E1EB0E-9A99-4D68-AA8C-73635BFE9E3B}" sibTransId="{1CA5E78D-3B83-4871-916B-E28A5AC88D27}"/>
    <dgm:cxn modelId="{1A6C9285-86B4-49DB-A4BA-C0460A0EFF6D}" type="presOf" srcId="{944732AB-2443-4345-9E02-E7C1674B509D}" destId="{805D1E5C-85A5-4783-82E0-E88F64E13113}" srcOrd="0" destOrd="0" presId="urn:microsoft.com/office/officeart/2005/8/layout/vList6"/>
    <dgm:cxn modelId="{6CB44848-1D87-4CE7-B750-75173FE5A436}" srcId="{AB7B53FC-AED1-481F-A885-F0076276243A}" destId="{A62CC3AD-B7FF-4D3C-B560-1D4449D1A6F2}" srcOrd="1" destOrd="0" parTransId="{793FD817-5B3D-496E-985A-7AEA9109A2A1}" sibTransId="{26E0F2C1-6105-4072-BCCD-716847720E6B}"/>
    <dgm:cxn modelId="{CF2F9452-A186-40DA-BF24-766AA4F2C122}" type="presOf" srcId="{BAA037DA-0B1B-43AA-A8FE-F858E2123D36}" destId="{B3E48A4B-9BB9-4B60-B382-BFC80A322380}" srcOrd="0" destOrd="0" presId="urn:microsoft.com/office/officeart/2005/8/layout/vList6"/>
    <dgm:cxn modelId="{FCCB2FC7-C14D-4F04-8DAD-8E8709F2EE75}" type="presOf" srcId="{66D19FD2-42C5-4F85-970C-76B674B453F3}" destId="{EC96A542-98C1-4C45-B942-107DA4EA3DA8}" srcOrd="0" destOrd="0" presId="urn:microsoft.com/office/officeart/2005/8/layout/vList6"/>
    <dgm:cxn modelId="{8E6B3821-42FE-4808-AFA5-0D7A89C18D82}" type="presOf" srcId="{683FBFC0-AF1E-4F94-A84B-C1B219AB276B}" destId="{9FF09257-725F-42C7-B1FE-4EC39569ED0E}" srcOrd="0" destOrd="0" presId="urn:microsoft.com/office/officeart/2005/8/layout/vList6"/>
    <dgm:cxn modelId="{226B4926-6859-437A-B9F0-9C0700BF2A21}" type="presOf" srcId="{61E2C2B0-8B57-4372-AF2E-F2BDFC0316E9}" destId="{B603893E-C374-4097-920F-AB649F97818D}" srcOrd="0" destOrd="0" presId="urn:microsoft.com/office/officeart/2005/8/layout/vList6"/>
    <dgm:cxn modelId="{F1FA0CE9-5CF6-4805-B5D6-60B3A9042D0E}" type="presParOf" srcId="{336DD5E7-7312-4426-AE4E-7298AF3BF1BE}" destId="{E0FFF763-D0AF-4325-951A-E67FCD8A046E}" srcOrd="0" destOrd="0" presId="urn:microsoft.com/office/officeart/2005/8/layout/vList6"/>
    <dgm:cxn modelId="{9A740490-955C-4987-ACD9-AE2EED35330D}" type="presParOf" srcId="{E0FFF763-D0AF-4325-951A-E67FCD8A046E}" destId="{805D1E5C-85A5-4783-82E0-E88F64E13113}" srcOrd="0" destOrd="0" presId="urn:microsoft.com/office/officeart/2005/8/layout/vList6"/>
    <dgm:cxn modelId="{3C52F78E-6A46-4275-927E-BE2ED2C51CDE}" type="presParOf" srcId="{E0FFF763-D0AF-4325-951A-E67FCD8A046E}" destId="{9FF09257-725F-42C7-B1FE-4EC39569ED0E}" srcOrd="1" destOrd="0" presId="urn:microsoft.com/office/officeart/2005/8/layout/vList6"/>
    <dgm:cxn modelId="{094BA0DC-6802-48EB-A8E3-F214205BEA19}" type="presParOf" srcId="{336DD5E7-7312-4426-AE4E-7298AF3BF1BE}" destId="{9F4151AF-049D-4ABE-BF53-84AD0283BC68}" srcOrd="1" destOrd="0" presId="urn:microsoft.com/office/officeart/2005/8/layout/vList6"/>
    <dgm:cxn modelId="{CA9397F6-22A5-4F53-A2B0-54522927E684}" type="presParOf" srcId="{336DD5E7-7312-4426-AE4E-7298AF3BF1BE}" destId="{6ACEA927-5749-4E94-97EB-2F5068D27856}" srcOrd="2" destOrd="0" presId="urn:microsoft.com/office/officeart/2005/8/layout/vList6"/>
    <dgm:cxn modelId="{A0BC6A75-D38B-4788-BD3F-F10A4C179BD4}" type="presParOf" srcId="{6ACEA927-5749-4E94-97EB-2F5068D27856}" destId="{F477EC25-99C4-4074-9AE0-4BE2BEA513A2}" srcOrd="0" destOrd="0" presId="urn:microsoft.com/office/officeart/2005/8/layout/vList6"/>
    <dgm:cxn modelId="{E7701826-F521-4568-8D18-F96FEFED8B05}" type="presParOf" srcId="{6ACEA927-5749-4E94-97EB-2F5068D27856}" destId="{B3E48A4B-9BB9-4B60-B382-BFC80A322380}" srcOrd="1" destOrd="0" presId="urn:microsoft.com/office/officeart/2005/8/layout/vList6"/>
    <dgm:cxn modelId="{0D8512D8-3239-4CED-AC11-0B4E85525F2C}" type="presParOf" srcId="{336DD5E7-7312-4426-AE4E-7298AF3BF1BE}" destId="{AA3A2025-EBC5-4157-B96E-DC11FACB2873}" srcOrd="3" destOrd="0" presId="urn:microsoft.com/office/officeart/2005/8/layout/vList6"/>
    <dgm:cxn modelId="{074E4D44-62AE-4CC1-8322-2BFAC835201C}" type="presParOf" srcId="{336DD5E7-7312-4426-AE4E-7298AF3BF1BE}" destId="{16701413-2480-4868-9A24-C3E6A04DE6E8}" srcOrd="4" destOrd="0" presId="urn:microsoft.com/office/officeart/2005/8/layout/vList6"/>
    <dgm:cxn modelId="{57ABEF3B-86D0-42AC-91F4-8A9FDAD45188}" type="presParOf" srcId="{16701413-2480-4868-9A24-C3E6A04DE6E8}" destId="{B603893E-C374-4097-920F-AB649F97818D}" srcOrd="0" destOrd="0" presId="urn:microsoft.com/office/officeart/2005/8/layout/vList6"/>
    <dgm:cxn modelId="{C4782297-8AD5-4FCB-B9FB-34652B7D531B}" type="presParOf" srcId="{16701413-2480-4868-9A24-C3E6A04DE6E8}" destId="{EC96A542-98C1-4C45-B942-107DA4EA3DA8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44CDAC-13BE-42EE-AAB1-34815150B19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E89574F-9330-4B53-8DA0-196BF6E2EDE8}">
      <dgm:prSet phldrT="[Текст]"/>
      <dgm:spPr/>
      <dgm:t>
        <a:bodyPr lIns="0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Положительно влияет на цели и результаты образовательного процесса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6A3622E8-270B-4990-8892-920D4CA96F1D}" type="parTrans" cxnId="{696B09AA-14FA-4192-A8E1-2131B01E2D46}">
      <dgm:prSet/>
      <dgm:spPr/>
      <dgm:t>
        <a:bodyPr/>
        <a:lstStyle/>
        <a:p>
          <a:endParaRPr lang="ru-RU"/>
        </a:p>
      </dgm:t>
    </dgm:pt>
    <dgm:pt modelId="{EFD4B81D-587C-42C5-922D-C9906EE68CDF}" type="sibTrans" cxnId="{696B09AA-14FA-4192-A8E1-2131B01E2D46}">
      <dgm:prSet/>
      <dgm:spPr/>
      <dgm:t>
        <a:bodyPr/>
        <a:lstStyle/>
        <a:p>
          <a:endParaRPr lang="ru-RU"/>
        </a:p>
      </dgm:t>
    </dgm:pt>
    <dgm:pt modelId="{D17084E2-D7FA-40FD-8CC8-B7C8A3F2AC6D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Способствует самоопределению учеников, формирует самостоятельность их мышления и деятельности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87F079B3-67F4-4764-BCB4-5547C5703ACE}" type="parTrans" cxnId="{36E8C188-4C1C-4B80-B1D9-7A53F5C1F8A0}">
      <dgm:prSet/>
      <dgm:spPr/>
      <dgm:t>
        <a:bodyPr/>
        <a:lstStyle/>
        <a:p>
          <a:endParaRPr lang="ru-RU"/>
        </a:p>
      </dgm:t>
    </dgm:pt>
    <dgm:pt modelId="{ACA80CEE-DCCC-4B2E-977A-AF94A46885A5}" type="sibTrans" cxnId="{36E8C188-4C1C-4B80-B1D9-7A53F5C1F8A0}">
      <dgm:prSet/>
      <dgm:spPr/>
      <dgm:t>
        <a:bodyPr/>
        <a:lstStyle/>
        <a:p>
          <a:endParaRPr lang="ru-RU"/>
        </a:p>
      </dgm:t>
    </dgm:pt>
    <dgm:pt modelId="{DA5B94CB-3850-4C03-98AC-6A3BDC05BAEA}">
      <dgm:prSet phldrT="[Текст]" custT="1"/>
      <dgm:spPr>
        <a:noFill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smtClean="0">
              <a:solidFill>
                <a:schemeClr val="accent1">
                  <a:lumMod val="50000"/>
                </a:schemeClr>
              </a:solidFill>
            </a:rPr>
            <a:t>Даёт 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</a:rPr>
            <a:t>возможность учителю формировать устойчивую мотивацию к изучению предмета, развивать </a:t>
          </a:r>
          <a:r>
            <a:rPr lang="ru-RU" sz="1400" b="1" dirty="0" err="1" smtClean="0">
              <a:solidFill>
                <a:schemeClr val="accent1">
                  <a:lumMod val="50000"/>
                </a:schemeClr>
              </a:solidFill>
            </a:rPr>
            <a:t>креативные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</a:rPr>
            <a:t> возможности обучающихся, проводить рефлексию их и собственной деятельности, двигаться дальше в планировании и ведении уроков, а также в профессиональном развитии</a:t>
          </a:r>
          <a:endParaRPr lang="ru-RU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79C7C216-810C-4345-BD69-9226912CFA52}" type="parTrans" cxnId="{CC9C9587-05A6-4718-A7E6-BE0C9FFEF97D}">
      <dgm:prSet/>
      <dgm:spPr/>
      <dgm:t>
        <a:bodyPr/>
        <a:lstStyle/>
        <a:p>
          <a:endParaRPr lang="ru-RU"/>
        </a:p>
      </dgm:t>
    </dgm:pt>
    <dgm:pt modelId="{5D7AA136-CD60-4069-B09B-C1BAD3B9F1BC}" type="sibTrans" cxnId="{CC9C9587-05A6-4718-A7E6-BE0C9FFEF97D}">
      <dgm:prSet/>
      <dgm:spPr/>
      <dgm:t>
        <a:bodyPr/>
        <a:lstStyle/>
        <a:p>
          <a:endParaRPr lang="ru-RU"/>
        </a:p>
      </dgm:t>
    </dgm:pt>
    <dgm:pt modelId="{59A51343-B673-48A1-8CE8-3F48C714618B}" type="pres">
      <dgm:prSet presAssocID="{3344CDAC-13BE-42EE-AAB1-34815150B196}" presName="arrowDiagram" presStyleCnt="0">
        <dgm:presLayoutVars>
          <dgm:chMax val="5"/>
          <dgm:dir/>
          <dgm:resizeHandles val="exact"/>
        </dgm:presLayoutVars>
      </dgm:prSet>
      <dgm:spPr/>
    </dgm:pt>
    <dgm:pt modelId="{5F06313E-FDF0-4B0A-8401-63B406432D45}" type="pres">
      <dgm:prSet presAssocID="{3344CDAC-13BE-42EE-AAB1-34815150B196}" presName="arrow" presStyleLbl="bgShp" presStyleIdx="0" presStyleCnt="1" custLinFactNeighborX="-8350" custLinFactNeighborY="-2880"/>
      <dgm:spPr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80890BE8-C543-44FE-BFCE-DBEE8F2D9417}" type="pres">
      <dgm:prSet presAssocID="{3344CDAC-13BE-42EE-AAB1-34815150B196}" presName="arrowDiagram3" presStyleCnt="0"/>
      <dgm:spPr/>
    </dgm:pt>
    <dgm:pt modelId="{0F357C64-CB20-475F-B5E3-B860A18C6311}" type="pres">
      <dgm:prSet presAssocID="{CE89574F-9330-4B53-8DA0-196BF6E2EDE8}" presName="bullet3a" presStyleLbl="node1" presStyleIdx="0" presStyleCnt="3" custScaleX="246158" custScaleY="169230" custLinFactX="-86546" custLinFactY="-1438" custLinFactNeighborX="-100000" custLinFactNeighborY="-100000"/>
      <dgm:spPr>
        <a:scene3d>
          <a:camera prst="orthographicFront"/>
          <a:lightRig rig="threePt" dir="t"/>
        </a:scene3d>
        <a:sp3d>
          <a:bevelT/>
        </a:sp3d>
      </dgm:spPr>
    </dgm:pt>
    <dgm:pt modelId="{6FB2A40F-6604-403D-9262-8D49D316E856}" type="pres">
      <dgm:prSet presAssocID="{CE89574F-9330-4B53-8DA0-196BF6E2EDE8}" presName="textBox3a" presStyleLbl="revTx" presStyleIdx="0" presStyleCnt="3" custScaleX="94420" custScaleY="79377" custLinFactY="-31764" custLinFactNeighborX="-9871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7C851-02B0-4388-9216-E296B21E3E54}" type="pres">
      <dgm:prSet presAssocID="{D17084E2-D7FA-40FD-8CC8-B7C8A3F2AC6D}" presName="bullet3b" presStyleLbl="node1" presStyleIdx="1" presStyleCnt="3" custScaleX="244683" custScaleY="129788" custLinFactNeighborX="-36173" custLinFactNeighborY="-39360"/>
      <dgm:spPr>
        <a:scene3d>
          <a:camera prst="orthographicFront"/>
          <a:lightRig rig="threePt" dir="t"/>
        </a:scene3d>
        <a:sp3d>
          <a:bevelT/>
        </a:sp3d>
      </dgm:spPr>
    </dgm:pt>
    <dgm:pt modelId="{6C4F9503-6A93-4364-AB2E-29C20630AE29}" type="pres">
      <dgm:prSet presAssocID="{D17084E2-D7FA-40FD-8CC8-B7C8A3F2AC6D}" presName="textBox3b" presStyleLbl="revTx" presStyleIdx="1" presStyleCnt="3" custScaleX="132501" custScaleY="50001" custLinFactNeighborX="-49375" custLinFactNeighborY="-5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D3669-DFA9-4D73-A884-A7F96B3966D2}" type="pres">
      <dgm:prSet presAssocID="{DA5B94CB-3850-4C03-98AC-6A3BDC05BAEA}" presName="bullet3c" presStyleLbl="node1" presStyleIdx="2" presStyleCnt="3" custScaleX="232308" custScaleY="155384" custLinFactNeighborX="58461" custLinFactNeighborY="-35577"/>
      <dgm:spPr>
        <a:scene3d>
          <a:camera prst="orthographicFront"/>
          <a:lightRig rig="threePt" dir="t"/>
        </a:scene3d>
        <a:sp3d>
          <a:bevelT/>
        </a:sp3d>
      </dgm:spPr>
    </dgm:pt>
    <dgm:pt modelId="{83DE83AC-7822-4D43-AC06-4D09213B1650}" type="pres">
      <dgm:prSet presAssocID="{DA5B94CB-3850-4C03-98AC-6A3BDC05BAEA}" presName="textBox3c" presStyleLbl="revTx" presStyleIdx="2" presStyleCnt="3" custScaleX="162501" custScaleY="66850" custLinFactNeighborX="-14375" custLinFactNeighborY="12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C63E44-BAE2-41F4-8540-B73CD751D409}" type="presOf" srcId="{CE89574F-9330-4B53-8DA0-196BF6E2EDE8}" destId="{6FB2A40F-6604-403D-9262-8D49D316E856}" srcOrd="0" destOrd="0" presId="urn:microsoft.com/office/officeart/2005/8/layout/arrow2"/>
    <dgm:cxn modelId="{A5442643-E19B-4744-9992-310F6A5D5246}" type="presOf" srcId="{DA5B94CB-3850-4C03-98AC-6A3BDC05BAEA}" destId="{83DE83AC-7822-4D43-AC06-4D09213B1650}" srcOrd="0" destOrd="0" presId="urn:microsoft.com/office/officeart/2005/8/layout/arrow2"/>
    <dgm:cxn modelId="{36E8C188-4C1C-4B80-B1D9-7A53F5C1F8A0}" srcId="{3344CDAC-13BE-42EE-AAB1-34815150B196}" destId="{D17084E2-D7FA-40FD-8CC8-B7C8A3F2AC6D}" srcOrd="1" destOrd="0" parTransId="{87F079B3-67F4-4764-BCB4-5547C5703ACE}" sibTransId="{ACA80CEE-DCCC-4B2E-977A-AF94A46885A5}"/>
    <dgm:cxn modelId="{696B09AA-14FA-4192-A8E1-2131B01E2D46}" srcId="{3344CDAC-13BE-42EE-AAB1-34815150B196}" destId="{CE89574F-9330-4B53-8DA0-196BF6E2EDE8}" srcOrd="0" destOrd="0" parTransId="{6A3622E8-270B-4990-8892-920D4CA96F1D}" sibTransId="{EFD4B81D-587C-42C5-922D-C9906EE68CDF}"/>
    <dgm:cxn modelId="{CC9C9587-05A6-4718-A7E6-BE0C9FFEF97D}" srcId="{3344CDAC-13BE-42EE-AAB1-34815150B196}" destId="{DA5B94CB-3850-4C03-98AC-6A3BDC05BAEA}" srcOrd="2" destOrd="0" parTransId="{79C7C216-810C-4345-BD69-9226912CFA52}" sibTransId="{5D7AA136-CD60-4069-B09B-C1BAD3B9F1BC}"/>
    <dgm:cxn modelId="{A93D08C4-0F72-48BC-9F23-86D2A54955C6}" type="presOf" srcId="{D17084E2-D7FA-40FD-8CC8-B7C8A3F2AC6D}" destId="{6C4F9503-6A93-4364-AB2E-29C20630AE29}" srcOrd="0" destOrd="0" presId="urn:microsoft.com/office/officeart/2005/8/layout/arrow2"/>
    <dgm:cxn modelId="{F8070971-E3E2-4C42-9040-14E3696E977B}" type="presOf" srcId="{3344CDAC-13BE-42EE-AAB1-34815150B196}" destId="{59A51343-B673-48A1-8CE8-3F48C714618B}" srcOrd="0" destOrd="0" presId="urn:microsoft.com/office/officeart/2005/8/layout/arrow2"/>
    <dgm:cxn modelId="{3BFD7078-E043-4139-981D-28119D893544}" type="presParOf" srcId="{59A51343-B673-48A1-8CE8-3F48C714618B}" destId="{5F06313E-FDF0-4B0A-8401-63B406432D45}" srcOrd="0" destOrd="0" presId="urn:microsoft.com/office/officeart/2005/8/layout/arrow2"/>
    <dgm:cxn modelId="{8FAE3236-9815-4AC1-81FF-F90414EB5AF2}" type="presParOf" srcId="{59A51343-B673-48A1-8CE8-3F48C714618B}" destId="{80890BE8-C543-44FE-BFCE-DBEE8F2D9417}" srcOrd="1" destOrd="0" presId="urn:microsoft.com/office/officeart/2005/8/layout/arrow2"/>
    <dgm:cxn modelId="{30D41133-DEF8-4CFD-A19A-E9BE379D6C4B}" type="presParOf" srcId="{80890BE8-C543-44FE-BFCE-DBEE8F2D9417}" destId="{0F357C64-CB20-475F-B5E3-B860A18C6311}" srcOrd="0" destOrd="0" presId="urn:microsoft.com/office/officeart/2005/8/layout/arrow2"/>
    <dgm:cxn modelId="{E6AB9BE6-0393-4DA8-83C4-7FA984CD781B}" type="presParOf" srcId="{80890BE8-C543-44FE-BFCE-DBEE8F2D9417}" destId="{6FB2A40F-6604-403D-9262-8D49D316E856}" srcOrd="1" destOrd="0" presId="urn:microsoft.com/office/officeart/2005/8/layout/arrow2"/>
    <dgm:cxn modelId="{80859803-5BF1-4A62-857E-D3703CD3AD73}" type="presParOf" srcId="{80890BE8-C543-44FE-BFCE-DBEE8F2D9417}" destId="{1B47C851-02B0-4388-9216-E296B21E3E54}" srcOrd="2" destOrd="0" presId="urn:microsoft.com/office/officeart/2005/8/layout/arrow2"/>
    <dgm:cxn modelId="{B284465F-C32A-4805-B138-927EE568B212}" type="presParOf" srcId="{80890BE8-C543-44FE-BFCE-DBEE8F2D9417}" destId="{6C4F9503-6A93-4364-AB2E-29C20630AE29}" srcOrd="3" destOrd="0" presId="urn:microsoft.com/office/officeart/2005/8/layout/arrow2"/>
    <dgm:cxn modelId="{CFEDAA8A-3797-4940-8506-F78CC052008C}" type="presParOf" srcId="{80890BE8-C543-44FE-BFCE-DBEE8F2D9417}" destId="{092D3669-DFA9-4D73-A884-A7F96B3966D2}" srcOrd="4" destOrd="0" presId="urn:microsoft.com/office/officeart/2005/8/layout/arrow2"/>
    <dgm:cxn modelId="{4F88A1B8-5168-4D94-9F0F-46AFA8410820}" type="presParOf" srcId="{80890BE8-C543-44FE-BFCE-DBEE8F2D9417}" destId="{83DE83AC-7822-4D43-AC06-4D09213B1650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B0C35-2506-436D-A4F0-C1F265637051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4D1BC-836F-4111-B242-8BBD2EEE5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D1BC-836F-4111-B242-8BBD2EEE56D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6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кластеры</a:t>
            </a:r>
            <a:r>
              <a:rPr lang="ru-RU" sz="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способ графической организации материала, позволяющие наглядно показать мыслительные процессы на ту или иную тему. Посередине тетрадного листа или классной доски рисуется овал, в котором прописывается ключевое слово темы, как спутники у планеты учащиеся прописывают  идеи, факты, образы, подходящие для данной темы. Система кластеров позволяет охватить большой объём информации и можно применить её для изучения любой темы.</a:t>
            </a:r>
          </a:p>
          <a:p>
            <a:r>
              <a:rPr lang="ru-RU" sz="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</a:t>
            </a:r>
            <a:r>
              <a:rPr lang="ru-RU" sz="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6 класс. Тема « Сигналы бедствия и сигнальные средства».</a:t>
            </a:r>
          </a:p>
          <a:p>
            <a:r>
              <a:rPr lang="ru-RU" sz="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</a:t>
            </a:r>
            <a:r>
              <a:rPr lang="ru-RU" sz="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9 класс. Тема «Рациональное питание». Даётся задание создать кластер «Режим питания».</a:t>
            </a:r>
          </a:p>
          <a:p>
            <a:r>
              <a:rPr lang="ru-RU" sz="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</a:t>
            </a:r>
            <a:r>
              <a:rPr lang="ru-RU" sz="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11 класс. Тема: «Заболевания, передаваемые половым путём». Даётся задание создать кластер «Факторы, способствующие возникновению заболеваний».</a:t>
            </a:r>
          </a:p>
          <a:p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D1BC-836F-4111-B242-8BBD2EEE56D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52" y="425569"/>
            <a:ext cx="7772400" cy="1362075"/>
          </a:xfrm>
          <a:prstGeom prst="rect">
            <a:avLst/>
          </a:prstGeom>
        </p:spPr>
        <p:txBody>
          <a:bodyPr anchor="b"/>
          <a:lstStyle>
            <a:lvl1pPr algn="r">
              <a:defRPr sz="40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213"/>
            <a:ext cx="7772400" cy="15001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5585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48088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9216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482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622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08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946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339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338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4716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10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72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60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255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58610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4D5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504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504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504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504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052" y="425569"/>
            <a:ext cx="7772400" cy="1754326"/>
          </a:xfrm>
        </p:spPr>
        <p:txBody>
          <a:bodyPr>
            <a:spAutoFit/>
          </a:bodyPr>
          <a:lstStyle/>
          <a:p>
            <a:r>
              <a:rPr lang="ru-RU" sz="3600" dirty="0" smtClean="0"/>
              <a:t>ТЕХНОЛОГИЯ</a:t>
            </a:r>
            <a:br>
              <a:rPr lang="ru-RU" sz="3600" dirty="0" smtClean="0"/>
            </a:br>
            <a:r>
              <a:rPr lang="ru-RU" sz="3600" dirty="0" smtClean="0"/>
              <a:t>КРИТИЧЕСКОГО  МЫШЛЕНИЯ </a:t>
            </a:r>
            <a:br>
              <a:rPr lang="ru-RU" sz="3600" dirty="0" smtClean="0"/>
            </a:br>
            <a:r>
              <a:rPr lang="ru-RU" sz="3600" dirty="0" smtClean="0"/>
              <a:t>на уроках ОБЖ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1000100" y="4929198"/>
            <a:ext cx="7772400" cy="1500187"/>
          </a:xfrm>
        </p:spPr>
        <p:txBody>
          <a:bodyPr/>
          <a:lstStyle/>
          <a:p>
            <a:r>
              <a:rPr lang="ru-RU" b="1" dirty="0" smtClean="0"/>
              <a:t>Подготовил:</a:t>
            </a:r>
          </a:p>
          <a:p>
            <a:r>
              <a:rPr lang="ru-RU" dirty="0" smtClean="0"/>
              <a:t>Преподаватель-организатор ОБЖ</a:t>
            </a:r>
          </a:p>
          <a:p>
            <a:r>
              <a:rPr lang="ru-RU" dirty="0" smtClean="0"/>
              <a:t>Герасимов Алексей Викторович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 – рефлексия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6215106" cy="971544"/>
          </a:xfrm>
        </p:spPr>
        <p:txBody>
          <a:bodyPr/>
          <a:lstStyle/>
          <a:p>
            <a:r>
              <a:rPr lang="ru-RU" sz="1600" b="1" dirty="0" smtClean="0"/>
              <a:t>Учащиеся анализируют полученную информацию, соотносят её с уже знакомой им и, используя знания, полученные на этапе осмысления, творчески перерабатывают.</a:t>
            </a:r>
          </a:p>
          <a:p>
            <a:pPr>
              <a:buNone/>
            </a:pPr>
            <a:endParaRPr lang="ru-RU" sz="1600" b="1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2285992"/>
          <a:ext cx="8429684" cy="4071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571612"/>
            <a:ext cx="4000528" cy="400052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/>
              <a:t>Синквейн</a:t>
            </a:r>
            <a:r>
              <a:rPr lang="ru-RU" sz="1600" b="1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ru-RU" sz="1600" b="1" dirty="0" smtClean="0"/>
              <a:t>Тема «Актуальные вопросы ВИЧ инфекции». 9 класс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400" dirty="0" smtClean="0"/>
              <a:t>СПИД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Опасный, смертельный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Калечит, уродует, разрушает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Распространяется из-за невежества.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Болезнь.</a:t>
            </a:r>
          </a:p>
          <a:p>
            <a:endParaRPr lang="ru-RU" sz="1400" dirty="0" smtClean="0"/>
          </a:p>
          <a:p>
            <a:r>
              <a:rPr lang="ru-RU" sz="1600" b="1" dirty="0"/>
              <a:t>Тема: «Травмы». 9 класс</a:t>
            </a:r>
            <a:r>
              <a:rPr lang="ru-RU" sz="1600" b="1" dirty="0" smtClean="0"/>
              <a:t>.</a:t>
            </a:r>
            <a:endParaRPr lang="ru-RU" sz="1600" b="1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400" dirty="0"/>
              <a:t>Перелом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Открытый, единичный.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Успокоить, обезболить, уложить.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Обязательно тугую шину наложить.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Врач.</a:t>
            </a:r>
          </a:p>
          <a:p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0562" y="1714488"/>
            <a:ext cx="4429156" cy="47149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Игра «Да – нет».</a:t>
            </a:r>
          </a:p>
          <a:p>
            <a:r>
              <a:rPr lang="ru-RU" sz="1600" b="1" dirty="0"/>
              <a:t>Тема: «Ядерное оружие». 10 класс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Вопросы: </a:t>
            </a:r>
            <a:endParaRPr lang="ru-RU" sz="1600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/>
              <a:t>Это </a:t>
            </a:r>
            <a:r>
              <a:rPr lang="ru-RU" sz="1600" dirty="0"/>
              <a:t>оружие массового </a:t>
            </a:r>
            <a:r>
              <a:rPr lang="ru-RU" sz="1600" dirty="0" smtClean="0"/>
              <a:t>поражения</a:t>
            </a:r>
            <a:r>
              <a:rPr lang="ru-RU" sz="1600" dirty="0" smtClean="0"/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/>
              <a:t>Является </a:t>
            </a:r>
            <a:r>
              <a:rPr lang="ru-RU" sz="1600" dirty="0"/>
              <a:t>ли ударная волна основным поражающим фактором?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Электромагнитный </a:t>
            </a:r>
            <a:r>
              <a:rPr lang="ru-RU" sz="1600" dirty="0"/>
              <a:t>импульс способен вызвать ожоги?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Скорость </a:t>
            </a:r>
            <a:r>
              <a:rPr lang="ru-RU" sz="1600" dirty="0"/>
              <a:t>ударной волны 100 м/с?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Подвальные </a:t>
            </a:r>
            <a:r>
              <a:rPr lang="ru-RU" sz="1600" dirty="0"/>
              <a:t>помещения могут служить преградой от светового излучения?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Древесина </a:t>
            </a:r>
            <a:r>
              <a:rPr lang="ru-RU" sz="1600" dirty="0"/>
              <a:t>толщиной 30 см. ослабляет интенсивность гамма-лучей в два раза?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714488"/>
          <a:ext cx="9834578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643051"/>
            <a:ext cx="5572164" cy="1643527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Технология развития критического мышления в рамках предмета ОБЖ: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16" cy="4525963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Критическое мышление</a:t>
            </a:r>
            <a:r>
              <a:rPr lang="ru-RU" sz="1800" dirty="0" smtClean="0"/>
              <a:t> – способность анализировать информацию с позиции логики и личностно-ориентированного подхода, находить в ней противоречия, уметь выносить обоснованные суждения, решения и применять полученные результаты к стандартным и нестандартным ситуациям. Прежде всего - это самостоятельное мышление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1800" b="1" dirty="0" smtClean="0"/>
              <a:t>Особенности Технологии развития критического мышления в рамках предмета ОБЖ :</a:t>
            </a:r>
          </a:p>
          <a:p>
            <a:r>
              <a:rPr lang="ru-RU" sz="1800" dirty="0" smtClean="0"/>
              <a:t>применяя «готовые» знания, ученики формулируют свои, которые рождаются в процессе урока;</a:t>
            </a:r>
          </a:p>
          <a:p>
            <a:r>
              <a:rPr lang="ru-RU" sz="1800" dirty="0" smtClean="0"/>
              <a:t>получая определённую информацию, ученики учатся управлять ею, находить в ней смысл, применять в жизни.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6648480" cy="1143000"/>
          </a:xfrm>
        </p:spPr>
        <p:txBody>
          <a:bodyPr/>
          <a:lstStyle/>
          <a:p>
            <a:r>
              <a:rPr lang="ru-RU" dirty="0" smtClean="0"/>
              <a:t>Концептуальное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2400" b="1" dirty="0" smtClean="0"/>
              <a:t>Алгоритм мышления,</a:t>
            </a:r>
            <a:br>
              <a:rPr lang="ru-RU" sz="2400" b="1" dirty="0" smtClean="0"/>
            </a:br>
            <a:r>
              <a:rPr lang="ru-RU" sz="2400" b="1" dirty="0" smtClean="0"/>
              <a:t>предполагающий обращение к критической мысли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/>
              <a:t>Какова цель?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/>
              <a:t>Что известно?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/>
              <a:t>Какие навыки( приемы, стратегии) мышления позволяют вам достичь поставленной цели?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/>
              <a:t>Достигнута ли поставленная цель?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ru-RU" sz="2400" b="1" dirty="0" smtClean="0"/>
              <a:t>Технология развития критического мышления - один из способов превратить учение</a:t>
            </a:r>
            <a:br>
              <a:rPr lang="ru-RU" sz="2400" b="1" dirty="0" smtClean="0"/>
            </a:br>
            <a:r>
              <a:rPr lang="ru-RU" sz="2400" b="1" dirty="0" smtClean="0"/>
              <a:t>в личностно ориентированное.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Системность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785926"/>
          <a:ext cx="8286808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этап – вызов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3"/>
            <a:ext cx="5857916" cy="978729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Обучающиеся получают информацию через лекцию, записывают и обсуждают её.</a:t>
            </a:r>
          </a:p>
          <a:p>
            <a:endParaRPr lang="ru-RU" sz="1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2071678"/>
          <a:ext cx="8429684" cy="47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6248" y="2643182"/>
            <a:ext cx="4643470" cy="407196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 smtClean="0"/>
              <a:t>Ситуационная задача. Тема «Землетрясения».  7 класс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Даётся задание : во </a:t>
            </a:r>
            <a:r>
              <a:rPr lang="ru-RU" sz="1400" dirty="0"/>
              <a:t>время внезапного землетрясения вы оказались в </a:t>
            </a:r>
            <a:r>
              <a:rPr lang="ru-RU" sz="1400" dirty="0" smtClean="0"/>
              <a:t>завале, </a:t>
            </a:r>
            <a:r>
              <a:rPr lang="ru-RU" sz="1400" dirty="0"/>
              <a:t>возможности выбраться из под завала нет. Каковы ваши дальнейшие действия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0" y="4572008"/>
          <a:ext cx="4071966" cy="17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12"/>
                <a:gridCol w="3785654"/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Действия</a:t>
                      </a:r>
                      <a:endParaRPr lang="ru-RU" sz="1200" dirty="0"/>
                    </a:p>
                  </a:txBody>
                  <a:tcPr marL="36000" marR="36000" marT="0" marB="0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Постараться укрепить завал (установить подпорки под конструкцию)</a:t>
                      </a:r>
                    </a:p>
                    <a:p>
                      <a:endParaRPr lang="ru-RU" sz="1000" dirty="0"/>
                    </a:p>
                  </a:txBody>
                  <a:tcPr marL="36000" marR="36000" marT="0" marB="0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Перевернуться на живот.</a:t>
                      </a:r>
                    </a:p>
                    <a:p>
                      <a:endParaRPr lang="ru-RU" sz="1000" dirty="0"/>
                    </a:p>
                  </a:txBody>
                  <a:tcPr marL="36000" marR="36000" marT="0" marB="0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Убрать острые, твёрдые и колющие предметы.</a:t>
                      </a:r>
                    </a:p>
                    <a:p>
                      <a:endParaRPr lang="ru-RU" sz="1000" dirty="0"/>
                    </a:p>
                  </a:txBody>
                  <a:tcPr marL="36000" marR="36000" marT="0" marB="0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Подавать сигналы (стучать по металлическим предметам, перекрытиям), чтобы услышали и обнаружили спасатели.</a:t>
                      </a:r>
                    </a:p>
                    <a:p>
                      <a:endParaRPr lang="ru-RU" sz="1000" dirty="0"/>
                    </a:p>
                  </a:txBody>
                  <a:tcPr marL="36000" marR="36000" marT="0" marB="0"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14282" y="1785926"/>
            <a:ext cx="4000528" cy="22145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Мозговая атака по теме:</a:t>
            </a:r>
          </a:p>
          <a:p>
            <a:r>
              <a:rPr lang="ru-RU" sz="1600" b="1" dirty="0" smtClean="0"/>
              <a:t>«Наводнения». 7 класс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Даётся задание разработать памятку для населения по правилам  безопасного действия во время угрозы наводнения.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477000" cy="1143000"/>
          </a:xfrm>
        </p:spPr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8" y="1571612"/>
            <a:ext cx="4286248" cy="500066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600" b="1" dirty="0"/>
              <a:t>Таблица «Плюс – минус – интересно».</a:t>
            </a:r>
          </a:p>
          <a:p>
            <a:r>
              <a:rPr lang="ru-RU" sz="1600" b="1" dirty="0" smtClean="0"/>
              <a:t> </a:t>
            </a:r>
            <a:r>
              <a:rPr lang="ru-RU" sz="1600" b="1" dirty="0"/>
              <a:t>Тема «Аварийно опасные химические вещества». </a:t>
            </a:r>
            <a:r>
              <a:rPr lang="ru-RU" sz="1600" b="1" dirty="0" smtClean="0"/>
              <a:t> 8 класс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Даётся </a:t>
            </a:r>
            <a:r>
              <a:rPr lang="ru-RU" sz="1600" dirty="0"/>
              <a:t>задание для заполнения таблицы: «Плюсы и минусы АХОВ».</a:t>
            </a:r>
          </a:p>
          <a:p>
            <a:r>
              <a:rPr lang="ru-RU" sz="1600" dirty="0"/>
              <a:t> 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3571876"/>
          <a:ext cx="385765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3"/>
                <a:gridCol w="1071570"/>
                <a:gridCol w="1500199"/>
              </a:tblGrid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плюс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минус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интересно</a:t>
                      </a:r>
                    </a:p>
                  </a:txBody>
                  <a:tcPr marL="72000" marR="7200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Производство необходимых товаров для населения: самолётов, компьютеров, телефонов.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Загрязнение окружающей среды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Почему ядовитый аммиак используется в пищевой и мясомолочной промышленности?</a:t>
                      </a:r>
                    </a:p>
                  </a:txBody>
                  <a:tcPr marL="72000" marR="72000" marT="0" marB="0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Появление на рынке новых практичных строительных материалов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 возгорании они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выделяют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ядовитые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вещества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Применяются ли АХОВ на мебельных фабриках, где производится школьная мебель?</a:t>
                      </a: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500562" y="2357430"/>
            <a:ext cx="4500594" cy="414340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ru-RU" sz="1600" b="1" dirty="0"/>
              <a:t>Кластеры</a:t>
            </a:r>
          </a:p>
          <a:p>
            <a:pPr lvl="0"/>
            <a:r>
              <a:rPr lang="ru-RU" sz="1600" b="1" dirty="0"/>
              <a:t>Тема «Рациональное питание». 9 </a:t>
            </a:r>
            <a:r>
              <a:rPr lang="ru-RU" sz="1600" b="1" dirty="0" smtClean="0"/>
              <a:t>класс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/>
              <a:t>Даётся </a:t>
            </a:r>
            <a:r>
              <a:rPr lang="ru-RU" sz="1600" dirty="0"/>
              <a:t>задание создать кластер «Режим питания». </a:t>
            </a:r>
          </a:p>
          <a:p>
            <a:r>
              <a:rPr lang="ru-RU" sz="1600" dirty="0"/>
              <a:t> 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  <p:grpSp>
        <p:nvGrpSpPr>
          <p:cNvPr id="67" name="Группа 66"/>
          <p:cNvGrpSpPr/>
          <p:nvPr/>
        </p:nvGrpSpPr>
        <p:grpSpPr>
          <a:xfrm>
            <a:off x="4500562" y="3929066"/>
            <a:ext cx="4386286" cy="2357454"/>
            <a:chOff x="4572000" y="3233734"/>
            <a:chExt cx="4386286" cy="2357454"/>
          </a:xfrm>
        </p:grpSpPr>
        <p:sp>
          <p:nvSpPr>
            <p:cNvPr id="28674" name="AutoShape 2"/>
            <p:cNvSpPr>
              <a:spLocks noChangeArrowheads="1"/>
            </p:cNvSpPr>
            <p:nvPr/>
          </p:nvSpPr>
          <p:spPr bwMode="auto">
            <a:xfrm>
              <a:off x="6302398" y="4486272"/>
              <a:ext cx="1598612" cy="342900"/>
            </a:xfrm>
            <a:prstGeom prst="flowChartTerminator">
              <a:avLst/>
            </a:prstGeom>
            <a:solidFill>
              <a:srgbClr val="FFFFFF">
                <a:alpha val="48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Режим питания</a:t>
              </a:r>
            </a:p>
          </p:txBody>
        </p:sp>
        <p:sp>
          <p:nvSpPr>
            <p:cNvPr id="28676" name="AutoShape 4"/>
            <p:cNvSpPr>
              <a:spLocks noChangeArrowheads="1"/>
            </p:cNvSpPr>
            <p:nvPr/>
          </p:nvSpPr>
          <p:spPr bwMode="auto">
            <a:xfrm>
              <a:off x="6000760" y="3857628"/>
              <a:ext cx="914400" cy="306388"/>
            </a:xfrm>
            <a:prstGeom prst="flowChartTerminator">
              <a:avLst/>
            </a:prstGeom>
            <a:solidFill>
              <a:srgbClr val="FFFFFF">
                <a:alpha val="48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000" b="1" dirty="0"/>
                <a:t>Утро</a:t>
              </a:r>
            </a:p>
          </p:txBody>
        </p:sp>
        <p:sp>
          <p:nvSpPr>
            <p:cNvPr id="28677" name="AutoShape 5"/>
            <p:cNvSpPr>
              <a:spLocks noChangeArrowheads="1"/>
            </p:cNvSpPr>
            <p:nvPr/>
          </p:nvSpPr>
          <p:spPr bwMode="auto">
            <a:xfrm>
              <a:off x="5572132" y="3286124"/>
              <a:ext cx="915988" cy="304800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Завтрак</a:t>
              </a:r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auto">
            <a:xfrm>
              <a:off x="4643438" y="3286124"/>
              <a:ext cx="685800" cy="303212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Кофе</a:t>
              </a:r>
            </a:p>
          </p:txBody>
        </p:sp>
        <p:sp>
          <p:nvSpPr>
            <p:cNvPr id="28679" name="AutoShape 7"/>
            <p:cNvSpPr>
              <a:spLocks noChangeArrowheads="1"/>
            </p:cNvSpPr>
            <p:nvPr/>
          </p:nvSpPr>
          <p:spPr bwMode="auto">
            <a:xfrm>
              <a:off x="4572000" y="3929066"/>
              <a:ext cx="1071570" cy="357190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Бутерброд</a:t>
              </a:r>
            </a:p>
          </p:txBody>
        </p:sp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5500710" y="5286372"/>
              <a:ext cx="914400" cy="304800"/>
            </a:xfrm>
            <a:prstGeom prst="flowChartTerminator">
              <a:avLst/>
            </a:prstGeom>
            <a:solidFill>
              <a:srgbClr val="FFFFFF">
                <a:alpha val="48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Вечер</a:t>
              </a:r>
            </a:p>
          </p:txBody>
        </p:sp>
        <p:sp>
          <p:nvSpPr>
            <p:cNvPr id="28682" name="AutoShape 10"/>
            <p:cNvSpPr>
              <a:spLocks noChangeArrowheads="1"/>
            </p:cNvSpPr>
            <p:nvPr/>
          </p:nvSpPr>
          <p:spPr bwMode="auto">
            <a:xfrm>
              <a:off x="4643438" y="4500570"/>
              <a:ext cx="800100" cy="457200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Омлет с рыбой</a:t>
              </a:r>
            </a:p>
          </p:txBody>
        </p:sp>
        <p:sp>
          <p:nvSpPr>
            <p:cNvPr id="28683" name="AutoShape 11"/>
            <p:cNvSpPr>
              <a:spLocks noChangeArrowheads="1"/>
            </p:cNvSpPr>
            <p:nvPr/>
          </p:nvSpPr>
          <p:spPr bwMode="auto">
            <a:xfrm>
              <a:off x="5572132" y="4572008"/>
              <a:ext cx="569912" cy="304800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Чай</a:t>
              </a:r>
            </a:p>
          </p:txBody>
        </p:sp>
        <p:sp>
          <p:nvSpPr>
            <p:cNvPr id="28684" name="AutoShape 12"/>
            <p:cNvSpPr>
              <a:spLocks noChangeArrowheads="1"/>
            </p:cNvSpPr>
            <p:nvPr/>
          </p:nvSpPr>
          <p:spPr bwMode="auto">
            <a:xfrm>
              <a:off x="7715272" y="5286388"/>
              <a:ext cx="914400" cy="304800"/>
            </a:xfrm>
            <a:prstGeom prst="flowChartTerminator">
              <a:avLst/>
            </a:prstGeom>
            <a:solidFill>
              <a:srgbClr val="FFFFFF">
                <a:alpha val="48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День</a:t>
              </a:r>
            </a:p>
          </p:txBody>
        </p:sp>
        <p:sp>
          <p:nvSpPr>
            <p:cNvPr id="28685" name="AutoShape 13"/>
            <p:cNvSpPr>
              <a:spLocks noChangeArrowheads="1"/>
            </p:cNvSpPr>
            <p:nvPr/>
          </p:nvSpPr>
          <p:spPr bwMode="auto">
            <a:xfrm>
              <a:off x="7929586" y="4305304"/>
              <a:ext cx="1028700" cy="306388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Обед дома</a:t>
              </a:r>
            </a:p>
          </p:txBody>
        </p:sp>
        <p:sp>
          <p:nvSpPr>
            <p:cNvPr id="28686" name="AutoShape 14"/>
            <p:cNvSpPr>
              <a:spLocks noChangeArrowheads="1"/>
            </p:cNvSpPr>
            <p:nvPr/>
          </p:nvSpPr>
          <p:spPr bwMode="auto">
            <a:xfrm>
              <a:off x="6643702" y="3305172"/>
              <a:ext cx="1000132" cy="357190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Борщ</a:t>
              </a:r>
            </a:p>
          </p:txBody>
        </p:sp>
        <p:sp>
          <p:nvSpPr>
            <p:cNvPr id="28687" name="AutoShape 15"/>
            <p:cNvSpPr>
              <a:spLocks noChangeArrowheads="1"/>
            </p:cNvSpPr>
            <p:nvPr/>
          </p:nvSpPr>
          <p:spPr bwMode="auto">
            <a:xfrm>
              <a:off x="7715272" y="3233734"/>
              <a:ext cx="1143008" cy="500066"/>
            </a:xfrm>
            <a:prstGeom prst="flowChartTerminator">
              <a:avLst/>
            </a:prstGeom>
            <a:solidFill>
              <a:srgbClr val="FFFFFF">
                <a:alpha val="74000"/>
              </a:srgbClr>
            </a:solidFill>
            <a:ln w="285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1000" b="1" dirty="0"/>
                <a:t>Жаркое по-домашнему</a:t>
              </a:r>
            </a:p>
          </p:txBody>
        </p:sp>
        <p:cxnSp>
          <p:nvCxnSpPr>
            <p:cNvPr id="23" name="Прямая со стрелкой 22"/>
            <p:cNvCxnSpPr>
              <a:stCxn id="28676" idx="0"/>
              <a:endCxn id="28677" idx="2"/>
            </p:cNvCxnSpPr>
            <p:nvPr/>
          </p:nvCxnSpPr>
          <p:spPr>
            <a:xfrm rot="16200000" flipV="1">
              <a:off x="6110691" y="3510359"/>
              <a:ext cx="266704" cy="427834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endCxn id="28678" idx="3"/>
            </p:cNvCxnSpPr>
            <p:nvPr/>
          </p:nvCxnSpPr>
          <p:spPr>
            <a:xfrm rot="10800000" flipV="1">
              <a:off x="5329238" y="3429000"/>
              <a:ext cx="242894" cy="8730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8677" idx="1"/>
              <a:endCxn id="28679" idx="0"/>
            </p:cNvCxnSpPr>
            <p:nvPr/>
          </p:nvCxnSpPr>
          <p:spPr>
            <a:xfrm rot="10800000" flipV="1">
              <a:off x="5107786" y="3438524"/>
              <a:ext cx="464347" cy="490542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stCxn id="28674" idx="0"/>
              <a:endCxn id="28676" idx="2"/>
            </p:cNvCxnSpPr>
            <p:nvPr/>
          </p:nvCxnSpPr>
          <p:spPr>
            <a:xfrm rot="16200000" flipV="1">
              <a:off x="6618704" y="4003272"/>
              <a:ext cx="322256" cy="643744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28684" idx="0"/>
              <a:endCxn id="28685" idx="2"/>
            </p:cNvCxnSpPr>
            <p:nvPr/>
          </p:nvCxnSpPr>
          <p:spPr>
            <a:xfrm rot="5400000" flipH="1" flipV="1">
              <a:off x="7970856" y="4813308"/>
              <a:ext cx="674696" cy="271464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28685" idx="0"/>
              <a:endCxn id="28687" idx="2"/>
            </p:cNvCxnSpPr>
            <p:nvPr/>
          </p:nvCxnSpPr>
          <p:spPr>
            <a:xfrm rot="16200000" flipV="1">
              <a:off x="8079604" y="3940972"/>
              <a:ext cx="571504" cy="157160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>
              <a:stCxn id="28685" idx="0"/>
              <a:endCxn id="28686" idx="2"/>
            </p:cNvCxnSpPr>
            <p:nvPr/>
          </p:nvCxnSpPr>
          <p:spPr>
            <a:xfrm rot="16200000" flipV="1">
              <a:off x="7472381" y="3333749"/>
              <a:ext cx="642942" cy="1300168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>
              <a:endCxn id="28684" idx="0"/>
            </p:cNvCxnSpPr>
            <p:nvPr/>
          </p:nvCxnSpPr>
          <p:spPr>
            <a:xfrm>
              <a:off x="7143768" y="4843462"/>
              <a:ext cx="1028704" cy="442926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stCxn id="28674" idx="2"/>
              <a:endCxn id="28681" idx="0"/>
            </p:cNvCxnSpPr>
            <p:nvPr/>
          </p:nvCxnSpPr>
          <p:spPr>
            <a:xfrm rot="5400000">
              <a:off x="6301207" y="4485875"/>
              <a:ext cx="457200" cy="1143794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>
              <a:stCxn id="28681" idx="0"/>
              <a:endCxn id="28683" idx="2"/>
            </p:cNvCxnSpPr>
            <p:nvPr/>
          </p:nvCxnSpPr>
          <p:spPr>
            <a:xfrm rot="16200000" flipV="1">
              <a:off x="5702717" y="5031179"/>
              <a:ext cx="409564" cy="100822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>
              <a:stCxn id="28681" idx="0"/>
              <a:endCxn id="28682" idx="2"/>
            </p:cNvCxnSpPr>
            <p:nvPr/>
          </p:nvCxnSpPr>
          <p:spPr>
            <a:xfrm rot="16200000" flipV="1">
              <a:off x="5336398" y="4664860"/>
              <a:ext cx="328602" cy="914422"/>
            </a:xfrm>
            <a:prstGeom prst="straightConnector1">
              <a:avLst/>
            </a:prstGeom>
            <a:ln w="254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Прямая со стрелкой 72"/>
          <p:cNvCxnSpPr/>
          <p:nvPr/>
        </p:nvCxnSpPr>
        <p:spPr>
          <a:xfrm rot="16200000" flipV="1">
            <a:off x="5702717" y="5031179"/>
            <a:ext cx="409564" cy="100822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 – осмысление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6715172" cy="100013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/>
              <a:t>Обучающимся предлагается найти ответы на поставленные вопросы. Ставится задача на непосредственную работу с информацией с использованием других приёмов и методов.</a:t>
            </a:r>
          </a:p>
          <a:p>
            <a:endParaRPr lang="ru-RU" sz="1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2214554"/>
          <a:ext cx="8429684" cy="435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571612"/>
            <a:ext cx="4000528" cy="214314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Ролевая игра</a:t>
            </a:r>
          </a:p>
          <a:p>
            <a:r>
              <a:rPr lang="ru-RU" sz="1600" b="1" dirty="0"/>
              <a:t>Тема: «Экологическая безопасность». 8 класс </a:t>
            </a:r>
            <a:endParaRPr lang="ru-RU" sz="1600" b="1" dirty="0" smtClean="0"/>
          </a:p>
          <a:p>
            <a:pPr>
              <a:spcBef>
                <a:spcPts val="600"/>
              </a:spcBef>
            </a:pPr>
            <a:r>
              <a:rPr lang="ru-RU" sz="1400" dirty="0" smtClean="0"/>
              <a:t>Определяются </a:t>
            </a:r>
            <a:r>
              <a:rPr lang="ru-RU" sz="1400" dirty="0"/>
              <a:t>роли для проведения суда над металлургическим комбинатом, загрязняющим окружающую среду - судья, адвокат, директор комбината, больной, свидетели, эксперт.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714488"/>
            <a:ext cx="4000528" cy="214314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/>
              <a:t>Ведение «бортового журнала»</a:t>
            </a:r>
          </a:p>
          <a:p>
            <a:r>
              <a:rPr lang="ru-RU" sz="1600" b="1" dirty="0" smtClean="0"/>
              <a:t>Тема</a:t>
            </a:r>
            <a:r>
              <a:rPr lang="ru-RU" sz="1600" b="1" dirty="0"/>
              <a:t>: «Бури, ураганы</a:t>
            </a:r>
            <a:r>
              <a:rPr lang="ru-RU" sz="1600" b="1" dirty="0" smtClean="0"/>
              <a:t>».</a:t>
            </a:r>
            <a:r>
              <a:rPr lang="ru-RU" sz="1400" b="1" dirty="0" smtClean="0"/>
              <a:t> 7 класс</a:t>
            </a:r>
          </a:p>
          <a:p>
            <a:pPr>
              <a:spcBef>
                <a:spcPts val="600"/>
              </a:spcBef>
            </a:pPr>
            <a:r>
              <a:rPr lang="ru-RU" sz="1400" b="1" dirty="0" smtClean="0"/>
              <a:t> </a:t>
            </a:r>
            <a:r>
              <a:rPr lang="ru-RU" sz="1400" dirty="0"/>
              <a:t>Даётся задание заполнить таблицу. Левую часть до прочтения текста, правую – после прочтения.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86314" y="3214686"/>
          <a:ext cx="3643338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415"/>
                <a:gridCol w="1734923"/>
              </a:tblGrid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</a:rPr>
                        <a:t>Мне известно по данной теме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</a:rPr>
                        <a:t>Что нового узнал</a:t>
                      </a:r>
                    </a:p>
                  </a:txBody>
                  <a:tcPr marL="68580" marR="68580" marT="0" marB="0"/>
                </a:tc>
              </a:tr>
              <a:tr h="180000">
                <a:tc>
                  <a:txBody>
                    <a:bodyPr/>
                    <a:lstStyle/>
                    <a:p>
                      <a:endParaRPr lang="ru-RU" sz="900" dirty="0">
                        <a:latin typeface="+mn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+mn-lt"/>
                      </a:endParaRPr>
                    </a:p>
                  </a:txBody>
                  <a:tcPr marL="36000" marR="36000" marT="0" marB="0"/>
                </a:tc>
              </a:tr>
            </a:tbl>
          </a:graphicData>
        </a:graphic>
      </p:graphicFrame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58" y="4000504"/>
            <a:ext cx="8501122" cy="264320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/>
              <a:t>Древо предсказаний</a:t>
            </a:r>
          </a:p>
          <a:p>
            <a:r>
              <a:rPr lang="ru-RU" sz="1600" b="1" dirty="0" smtClean="0"/>
              <a:t>Тема</a:t>
            </a:r>
            <a:r>
              <a:rPr lang="ru-RU" sz="1600" b="1" dirty="0"/>
              <a:t>: «Инфекционные заболевания». </a:t>
            </a:r>
            <a:endParaRPr lang="ru-RU" sz="1600" b="1" dirty="0" smtClean="0"/>
          </a:p>
          <a:p>
            <a:r>
              <a:rPr lang="ru-RU" sz="1600" b="1" dirty="0" smtClean="0"/>
              <a:t>10 класс</a:t>
            </a:r>
            <a:endParaRPr lang="ru-RU" sz="1600" b="1" dirty="0"/>
          </a:p>
        </p:txBody>
      </p:sp>
      <p:graphicFrame>
        <p:nvGraphicFramePr>
          <p:cNvPr id="34" name="Схема 33"/>
          <p:cNvGraphicFramePr/>
          <p:nvPr/>
        </p:nvGraphicFramePr>
        <p:xfrm>
          <a:off x="642910" y="4143380"/>
          <a:ext cx="7929618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" name="TextBox 34"/>
          <p:cNvSpPr txBox="1"/>
          <p:nvPr/>
        </p:nvSpPr>
        <p:spPr>
          <a:xfrm rot="20356230">
            <a:off x="2537512" y="4946751"/>
            <a:ext cx="257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Вирусные инфекции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21158649">
            <a:off x="3294929" y="5281137"/>
            <a:ext cx="2167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Кишечные инфекции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370364">
            <a:off x="3294928" y="5852641"/>
            <a:ext cx="2167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Контактные инфекции</a:t>
            </a:r>
            <a:endParaRPr lang="ru-RU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_earth">
  <a:themeElements>
    <a:clrScheme name="Литейная">
      <a:dk1>
        <a:sysClr val="windowText" lastClr="000000"/>
      </a:dk1>
      <a:lt1>
        <a:sysClr val="window" lastClr="FFFE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TS010336793</Template>
  <TotalTime>184</TotalTime>
  <Words>1099</Words>
  <Application>Microsoft Office PowerPoint</Application>
  <PresentationFormat>Экран (4:3)</PresentationFormat>
  <Paragraphs>159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green_earth</vt:lpstr>
      <vt:lpstr>ТЕХНОЛОГИЯ КРИТИЧЕСКОГО  МЫШЛЕНИЯ  на уроках ОБЖ</vt:lpstr>
      <vt:lpstr>Основные понятия</vt:lpstr>
      <vt:lpstr>Концептуальное положение</vt:lpstr>
      <vt:lpstr>Системность</vt:lpstr>
      <vt:lpstr>1 этап – вызов</vt:lpstr>
      <vt:lpstr>Примеры</vt:lpstr>
      <vt:lpstr>Примеры</vt:lpstr>
      <vt:lpstr>2 этап – осмысление</vt:lpstr>
      <vt:lpstr>Примеры</vt:lpstr>
      <vt:lpstr>3 этап – рефлексия</vt:lpstr>
      <vt:lpstr>Примеры</vt:lpstr>
      <vt:lpstr>Заключение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21</cp:revision>
  <dcterms:created xsi:type="dcterms:W3CDTF">2013-10-16T17:55:46Z</dcterms:created>
  <dcterms:modified xsi:type="dcterms:W3CDTF">2013-10-17T19:39:08Z</dcterms:modified>
</cp:coreProperties>
</file>