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Первоначально термин «культура» обозначал: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хорошие манеры;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семейные традиции;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систему ценностей общества;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возделывание земли.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940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Все перечисленные ниже термины, за исключением одно­го, относятся к духовной сфере общества. </a:t>
            </a:r>
            <a:r>
              <a:rPr lang="ru-RU" sz="4000" i="1" dirty="0"/>
              <a:t>Школа, больница, музей, библиотека, церковь.</a:t>
            </a:r>
            <a:endParaRPr lang="ru-RU" sz="4000" dirty="0"/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54885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Принятая в определенных социальных кругах система правил поведения, составляющих единое целое, называ­ется: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увлечение;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право;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привычка;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этикет.</a:t>
            </a:r>
          </a:p>
        </p:txBody>
      </p:sp>
    </p:spTree>
    <p:extLst>
      <p:ext uri="{BB962C8B-B14F-4D97-AF65-F5344CB8AC3E}">
        <p14:creationId xmlns:p14="http://schemas.microsoft.com/office/powerpoint/2010/main" val="3507899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Верны ли следующие суждения о санкциях?</a:t>
            </a:r>
          </a:p>
          <a:p>
            <a:r>
              <a:rPr lang="ru-RU" dirty="0"/>
              <a:t>А. Санкции возникают только при нарушении правовых норм.</a:t>
            </a:r>
          </a:p>
          <a:p>
            <a:r>
              <a:rPr lang="ru-RU" dirty="0"/>
              <a:t>Б. Нарушение любой культурной нормы ведет к возник­новению определенной санкции.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Верно только 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верно только Б;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верны оба суждения;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оба суждения неверны.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340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Студентка А. каждое утро просматривает по газетам ново­сти бизнеса и, тренируя ум, производит устные расчеты. Это проявление: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коллективной привычки;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индивидуальной привычки;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традиции;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обычного права.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33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/>
              <a:t>Элементы культуры, связанные с индивидуальным выбо­ром человека, называются: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традиции;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обычаи;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увлечения;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нормы 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44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Верны ли следующие суждения о моде?</a:t>
            </a:r>
          </a:p>
          <a:p>
            <a:r>
              <a:rPr lang="ru-RU" dirty="0"/>
              <a:t>А. Мода передается из поколения в поколение и не под­вержена изменениям.</a:t>
            </a:r>
          </a:p>
          <a:p>
            <a:r>
              <a:rPr lang="ru-RU" dirty="0"/>
              <a:t>Б. Модой называют какие-либо массовые увлечения насе­ления.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Верно только 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верно только Б;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верны оба суждения;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оба суждения неверны.</a:t>
            </a:r>
          </a:p>
        </p:txBody>
      </p:sp>
    </p:spTree>
    <p:extLst>
      <p:ext uri="{BB962C8B-B14F-4D97-AF65-F5344CB8AC3E}">
        <p14:creationId xmlns:p14="http://schemas.microsoft.com/office/powerpoint/2010/main" val="96393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Найдите черты сходства и отличия между традициями и нормами обычного права.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Одобряются обществом;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определяют порядок поведения людей;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санкционируются государством;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служат основой для юридических законов;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являются социальной нормой.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316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Найдите в предложенном списке характеристики манер.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Элемент культуры;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основаны на обрядах;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основаны на привычках;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представляют собой внешние формы поведения человека;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усваиваются только стихийно.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040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579296" cy="64087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Соотнесите понятия и их определения: к каждой пози­ции, данной в первом столбце, подберите соответствую­щую позицию из второго столбца.</a:t>
            </a:r>
          </a:p>
          <a:p>
            <a:pPr marL="0" indent="0">
              <a:buNone/>
            </a:pPr>
            <a:r>
              <a:rPr lang="ru-RU" dirty="0"/>
              <a:t>ПОНЯТИЯ </a:t>
            </a:r>
            <a:r>
              <a:rPr lang="ru-RU" dirty="0" smtClean="0"/>
              <a:t>                                        ОПРЕДЕЛЕНИЯ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А) Ритуал.	</a:t>
            </a:r>
            <a:r>
              <a:rPr lang="ru-RU" dirty="0" smtClean="0"/>
              <a:t>               1</a:t>
            </a:r>
            <a:r>
              <a:rPr lang="ru-RU" dirty="0"/>
              <a:t>) Особо оберегаемые и </a:t>
            </a:r>
            <a:r>
              <a:rPr lang="ru-RU" dirty="0" err="1"/>
              <a:t>высокочти</a:t>
            </a:r>
            <a:r>
              <a:rPr lang="ru-RU" dirty="0"/>
              <a:t>-</a:t>
            </a:r>
          </a:p>
          <a:p>
            <a:pPr marL="0" indent="0">
              <a:buNone/>
            </a:pPr>
            <a:r>
              <a:rPr lang="ru-RU" dirty="0"/>
              <a:t>Б) Нравы.	</a:t>
            </a:r>
            <a:r>
              <a:rPr lang="ru-RU" dirty="0" smtClean="0"/>
              <a:t>                </a:t>
            </a:r>
            <a:r>
              <a:rPr lang="ru-RU" dirty="0" err="1" smtClean="0"/>
              <a:t>мые</a:t>
            </a:r>
            <a:r>
              <a:rPr lang="ru-RU" dirty="0" smtClean="0"/>
              <a:t> </a:t>
            </a:r>
            <a:r>
              <a:rPr lang="ru-RU" dirty="0"/>
              <a:t>обществом массовые образцы</a:t>
            </a:r>
          </a:p>
          <a:p>
            <a:pPr marL="0" indent="0">
              <a:buNone/>
            </a:pPr>
            <a:r>
              <a:rPr lang="ru-RU" dirty="0"/>
              <a:t>В) Обряд.	</a:t>
            </a:r>
            <a:r>
              <a:rPr lang="ru-RU" dirty="0" smtClean="0"/>
              <a:t>                 действий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Г) Привычки.	2) Стилизованный и тщательно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подобранный </a:t>
            </a:r>
            <a:r>
              <a:rPr lang="ru-RU" dirty="0"/>
              <a:t>набор жестов и слов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испол­няемый </a:t>
            </a:r>
            <a:r>
              <a:rPr lang="ru-RU" dirty="0"/>
              <a:t>особо избранными и </a:t>
            </a:r>
            <a:r>
              <a:rPr lang="ru-RU" dirty="0" smtClean="0"/>
              <a:t>                         подго­товленными </a:t>
            </a:r>
            <a:r>
              <a:rPr lang="ru-RU" dirty="0"/>
              <a:t>для этого лицами.</a:t>
            </a:r>
          </a:p>
          <a:p>
            <a:pPr marL="0" lvl="0" indent="0">
              <a:buNone/>
            </a:pPr>
            <a:r>
              <a:rPr lang="ru-RU" dirty="0" smtClean="0"/>
              <a:t>3)Установившаяся </a:t>
            </a:r>
            <a:r>
              <a:rPr lang="ru-RU" dirty="0"/>
              <a:t>схема поведения в определенных </a:t>
            </a:r>
            <a:r>
              <a:rPr lang="ru-RU" dirty="0" smtClean="0"/>
              <a:t>ситуациях.</a:t>
            </a:r>
          </a:p>
          <a:p>
            <a:pPr marL="0" lvl="0" indent="0">
              <a:buNone/>
            </a:pPr>
            <a:r>
              <a:rPr lang="ru-RU" dirty="0" smtClean="0"/>
              <a:t>4)Массовые </a:t>
            </a:r>
            <a:r>
              <a:rPr lang="ru-RU" dirty="0"/>
              <a:t>действия, установлен­ные обычаем или ритуалом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759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Все перечисленные термины, за исключением одного относятся к понятию «культурные нормы»</a:t>
            </a:r>
          </a:p>
          <a:p>
            <a:pPr marL="0" indent="0">
              <a:buNone/>
            </a:pPr>
            <a:r>
              <a:rPr lang="ru-RU" dirty="0" smtClean="0"/>
              <a:t>Церемония, санкция, нравы, обычное </a:t>
            </a:r>
            <a:r>
              <a:rPr lang="ru-RU" err="1" smtClean="0"/>
              <a:t>право</a:t>
            </a:r>
            <a:r>
              <a:rPr lang="ru-RU" smtClean="0"/>
              <a:t>, традиция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51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370386"/>
          </a:xfrm>
        </p:spPr>
        <p:txBody>
          <a:bodyPr>
            <a:normAutofit fontScale="90000"/>
          </a:bodyPr>
          <a:lstStyle/>
          <a:p>
            <a:r>
              <a:rPr lang="ru-RU" dirty="0"/>
              <a:t>Верны ли </a:t>
            </a:r>
            <a:r>
              <a:rPr lang="ru-RU" sz="3100" dirty="0"/>
              <a:t>следующие суждения о составляющих куль­туры?</a:t>
            </a:r>
            <a:br>
              <a:rPr lang="ru-RU" sz="3100" dirty="0"/>
            </a:br>
            <a:r>
              <a:rPr lang="ru-RU" sz="3100" dirty="0"/>
              <a:t>А. Культура народа включает в себя нормы и ценности, с помощью которых регулируются отношения между людьми.</a:t>
            </a:r>
            <a:br>
              <a:rPr lang="ru-RU" sz="3100" dirty="0"/>
            </a:br>
            <a:r>
              <a:rPr lang="ru-RU" sz="3100" dirty="0"/>
              <a:t>Б. Культура народа включает совокупность всех создан­ных им материальных ценностей.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Верно только 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верно только Б;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верны оба суждения;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оба суждения неверны.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1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8136904" cy="54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000" dirty="0"/>
              <a:t>Совокупность культурных черт или элементов, возник­ших на базе исходного элемента и функционально с ним связанных, называется</a:t>
            </a:r>
            <a:r>
              <a:rPr lang="ru-RU" sz="4000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культурное наследие;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культурный комплекс;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культурные универсалии;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духовная культура.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27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/>
              <a:t>Артефакты</a:t>
            </a:r>
            <a:r>
              <a:rPr lang="ru-RU" sz="4400" b="1" dirty="0" smtClean="0"/>
              <a:t>: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созданы природой;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созданы человеком;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не представляют какой-либо ценности;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ru-RU" dirty="0"/>
              <a:t>относятся к нематериальной культуре.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24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/>
              <a:t>Культурным наследием является</a:t>
            </a:r>
            <a:r>
              <a:rPr lang="ru-RU" sz="3600" b="1" dirty="0" smtClean="0"/>
              <a:t>:</a:t>
            </a:r>
          </a:p>
          <a:p>
            <a:pPr marL="0" indent="0">
              <a:buNone/>
            </a:pPr>
            <a:endParaRPr lang="ru-RU" sz="3600" b="1" dirty="0"/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обычай кровной мести;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древнерусские былины;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современный молодежный сленг;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современный модный телесериал.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29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К культурным универсалиям </a:t>
            </a:r>
            <a:r>
              <a:rPr lang="ru-RU" sz="4000" u="sng" dirty="0"/>
              <a:t>не относится</a:t>
            </a:r>
            <a:r>
              <a:rPr lang="ru-RU" sz="4000" dirty="0"/>
              <a:t>: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похоронный ритуал;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кочевой образ жизни;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игры;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личное имя.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82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/>
              <a:t>Найдите черты сходства и отличия духовной и политиче­ской сфер общества.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Находится в развитии;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является подсистемой общества;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создает культурные ценности;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регулирует отношения между государством и обще­ством;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включает в себя деятельность религиозных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69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/>
              <a:t>Найдите в предложенном списке области духовной сферы общества.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Наука;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сословие;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производство;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религия;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/>
              <a:t>искусство.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815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Соотнесите виды культуры и их примеры: к каждой пози­ции, данной в первом столбце, подберите соответствую­щую позицию из второго столбца.</a:t>
            </a:r>
          </a:p>
          <a:p>
            <a:pPr marL="0" indent="0">
              <a:buNone/>
            </a:pPr>
            <a:r>
              <a:rPr lang="ru-RU" dirty="0" smtClean="0"/>
              <a:t>Виды культуры                       Примеры</a:t>
            </a:r>
          </a:p>
          <a:p>
            <a:pPr marL="0" indent="0">
              <a:buNone/>
            </a:pPr>
            <a:r>
              <a:rPr lang="ru-RU" dirty="0" smtClean="0"/>
              <a:t>А) Материальная                   1) Симфония</a:t>
            </a:r>
          </a:p>
          <a:p>
            <a:pPr marL="0" indent="0">
              <a:buNone/>
            </a:pPr>
            <a:r>
              <a:rPr lang="ru-RU" dirty="0" smtClean="0"/>
              <a:t> культура                                  2) Скульптура</a:t>
            </a:r>
          </a:p>
          <a:p>
            <a:pPr marL="0" indent="0">
              <a:buNone/>
            </a:pPr>
            <a:r>
              <a:rPr lang="ru-RU" dirty="0" smtClean="0"/>
              <a:t>Б) Духовная           3) Рукопожатие при встрече</a:t>
            </a:r>
          </a:p>
          <a:p>
            <a:pPr marL="0" indent="0">
              <a:buNone/>
            </a:pPr>
            <a:r>
              <a:rPr lang="ru-RU" dirty="0" smtClean="0"/>
              <a:t>Культура                                   4) Перстень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5) Церемония  вступления в брак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4722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548</Words>
  <Application>Microsoft Office PowerPoint</Application>
  <PresentationFormat>Экран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Первоначально термин «культура» обозначал: </vt:lpstr>
      <vt:lpstr>Верны ли следующие суждения о составляющих куль­туры? А. Культура народа включает в себя нормы и ценности, с помощью которых регулируются отношения между людьми. Б. Культура народа включает совокупность всех создан­ных им материальных ценностей.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Первоначально термин «культура» обозначал: </dc:title>
  <dc:creator>user</dc:creator>
  <cp:lastModifiedBy>user</cp:lastModifiedBy>
  <cp:revision>5</cp:revision>
  <dcterms:created xsi:type="dcterms:W3CDTF">2014-04-13T12:27:05Z</dcterms:created>
  <dcterms:modified xsi:type="dcterms:W3CDTF">2014-04-13T13:34:28Z</dcterms:modified>
</cp:coreProperties>
</file>