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9" r:id="rId4"/>
    <p:sldId id="257" r:id="rId5"/>
    <p:sldId id="258" r:id="rId6"/>
    <p:sldId id="268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72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AB229-4B77-4ACA-9408-ADEAD5926227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3BF85-95AD-426D-A744-09F8EBA041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AB229-4B77-4ACA-9408-ADEAD5926227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3BF85-95AD-426D-A744-09F8EBA04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AB229-4B77-4ACA-9408-ADEAD5926227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3BF85-95AD-426D-A744-09F8EBA04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AB229-4B77-4ACA-9408-ADEAD5926227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3BF85-95AD-426D-A744-09F8EBA04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AB229-4B77-4ACA-9408-ADEAD5926227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3BF85-95AD-426D-A744-09F8EBA041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AB229-4B77-4ACA-9408-ADEAD5926227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3BF85-95AD-426D-A744-09F8EBA04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AB229-4B77-4ACA-9408-ADEAD5926227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3BF85-95AD-426D-A744-09F8EBA04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AB229-4B77-4ACA-9408-ADEAD5926227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3BF85-95AD-426D-A744-09F8EBA04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AB229-4B77-4ACA-9408-ADEAD5926227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3BF85-95AD-426D-A744-09F8EBA041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AB229-4B77-4ACA-9408-ADEAD5926227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3BF85-95AD-426D-A744-09F8EBA041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AAB229-4B77-4ACA-9408-ADEAD5926227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93BF85-95AD-426D-A744-09F8EBA041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5AAB229-4B77-4ACA-9408-ADEAD5926227}" type="datetimeFigureOut">
              <a:rPr lang="ru-RU" smtClean="0"/>
              <a:pPr/>
              <a:t>02.03.2009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293BF85-95AD-426D-A744-09F8EBA041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4;&#1073;&#1097;&#1080;&#1077;\&#1050;&#1086;&#1085;&#1082;&#1091;&#1088;&#1089;%20&#1062;&#1052;&#1056;\&#1085;&#1077;%20&#1074;&#1099;&#1089;&#1090;&#1072;&#1074;&#1083;&#1077;&#1085;&#1085;&#1099;&#1077;\&#1062;&#1054;&#1056;%2023\&#1055;&#1086;&#1087;&#1088;&#1091;&#1075;&#1086;&#1054;.&#1040;\&#1089;&#1082;&#1088;&#1080;&#1087;&#1082;&#1072;.WAV" TargetMode="External"/><Relationship Id="rId6" Type="http://schemas.openxmlformats.org/officeDocument/2006/relationships/slide" Target="slide11.xml"/><Relationship Id="rId5" Type="http://schemas.openxmlformats.org/officeDocument/2006/relationships/image" Target="../media/image25.jpeg"/><Relationship Id="rId4" Type="http://schemas.openxmlformats.org/officeDocument/2006/relationships/hyperlink" Target="http://www.free-lance.ru/users/inlinestudio/upload/f_4786845b2b6b3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gpi.biysk.ru/encicl/articles/17/1001773/PH10283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4;&#1073;&#1097;&#1080;&#1077;\&#1050;&#1086;&#1085;&#1082;&#1091;&#1088;&#1089;%20&#1062;&#1052;&#1056;\&#1085;&#1077;%20&#1074;&#1099;&#1089;&#1090;&#1072;&#1074;&#1083;&#1077;&#1085;&#1085;&#1099;&#1077;\&#1062;&#1054;&#1056;%2023\&#1055;&#1086;&#1087;&#1088;&#1091;&#1075;&#1086;&#1054;.&#1040;\&#1090;&#1088;&#1091;&#1073;&#1072;.WAV" TargetMode="External"/><Relationship Id="rId6" Type="http://schemas.openxmlformats.org/officeDocument/2006/relationships/slide" Target="slide11.xml"/><Relationship Id="rId5" Type="http://schemas.openxmlformats.org/officeDocument/2006/relationships/image" Target="../media/image24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4;&#1073;&#1097;&#1080;&#1077;\&#1050;&#1086;&#1085;&#1082;&#1091;&#1088;&#1089;%20&#1062;&#1052;&#1056;\&#1085;&#1077;%20&#1074;&#1099;&#1089;&#1090;&#1072;&#1074;&#1083;&#1077;&#1085;&#1085;&#1099;&#1077;\&#1062;&#1054;&#1056;%2023\&#1055;&#1086;&#1087;&#1088;&#1091;&#1075;&#1086;&#1054;.&#1040;\&#1082;&#1072;&#1073;&#1099;%20&#1085;&#1077;%20&#1073;&#1099;&#1083;&#1086;%20&#1079;&#1080;&#1084;&#1099;.mp3" TargetMode="Externa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2003-08.photosight.ru/14/274243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4;&#1073;&#1097;&#1080;&#1077;\&#1050;&#1086;&#1085;&#1082;&#1091;&#1088;&#1089;%20&#1062;&#1052;&#1056;\&#1085;&#1077;%20&#1074;&#1099;&#1089;&#1090;&#1072;&#1074;&#1083;&#1077;&#1085;&#1085;&#1099;&#1077;\&#1062;&#1054;&#1056;%2023\&#1055;&#1086;&#1087;&#1088;&#1091;&#1075;&#1086;&#1054;.&#1040;\&#1074;%20&#1090;&#1088;&#1072;&#1074;&#1077;%20&#1089;&#1080;&#1076;&#1077;&#1083;%20&#1082;&#1091;&#1079;&#1085;&#1077;&#1095;&#1080;&#1082;.mid" TargetMode="External"/><Relationship Id="rId6" Type="http://schemas.openxmlformats.org/officeDocument/2006/relationships/image" Target="../media/image24.png"/><Relationship Id="rId5" Type="http://schemas.openxmlformats.org/officeDocument/2006/relationships/slide" Target="slide14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" Target="slide14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5.xml"/><Relationship Id="rId5" Type="http://schemas.openxmlformats.org/officeDocument/2006/relationships/slide" Target="slide8.xml"/><Relationship Id="rId4" Type="http://schemas.openxmlformats.org/officeDocument/2006/relationships/slide" Target="slide11.xml"/><Relationship Id="rId9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slide" Target="slide3.xml"/><Relationship Id="rId4" Type="http://schemas.openxmlformats.org/officeDocument/2006/relationships/slide" Target="slide10.xm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АННОТАЦИЯ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244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Эта музыкальная интерактивная мини-викторина использовалась в рамках игры для первоклассников «Как успехи, первоклашка?!», где ребята проходили испытания на различных  станциях: «Сказочная», «Математическая», «Смех до упаду» и, конечно же «Музыкальная».</a:t>
            </a:r>
          </a:p>
          <a:p>
            <a:pPr>
              <a:buNone/>
            </a:pPr>
            <a:r>
              <a:rPr lang="ru-RU" dirty="0" smtClean="0"/>
              <a:t>Цели Музыкальной станции:</a:t>
            </a:r>
          </a:p>
          <a:p>
            <a:r>
              <a:rPr lang="ru-RU" dirty="0" smtClean="0"/>
              <a:t>Повышение интереса детей к музыкальной деятельности, через игровую форму.</a:t>
            </a:r>
          </a:p>
          <a:p>
            <a:r>
              <a:rPr lang="ru-RU" dirty="0" smtClean="0"/>
              <a:t>Обобщить  некоторые  музыкальные  знания. </a:t>
            </a:r>
          </a:p>
          <a:p>
            <a:pPr>
              <a:buNone/>
            </a:pPr>
            <a:r>
              <a:rPr lang="ru-RU" dirty="0" smtClean="0"/>
              <a:t>Эту музыкальную мини-викторину можно использовать и на уроке, в качестве разминки, поощрения и т.п.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97106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ШУМОВЫЕ ЗВУКИ</a:t>
            </a:r>
            <a:endParaRPr lang="ru-RU" sz="6000" b="1" dirty="0"/>
          </a:p>
        </p:txBody>
      </p:sp>
      <p:pic>
        <p:nvPicPr>
          <p:cNvPr id="4" name="Содержимое 3" descr="анимашк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071678"/>
            <a:ext cx="1571636" cy="162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нимированные звер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071678"/>
            <a:ext cx="15716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antasyflash.ru/anime/lines/image/lines24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357694"/>
            <a:ext cx="50006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1071538" y="5857892"/>
            <a:ext cx="1071570" cy="7857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4.УГАДАЙ КАКОЙ ЗВУЧИТ ИНСТРУМЕНТ?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лнце 3">
            <a:hlinkClick r:id="rId2" action="ppaction://hlinksldjump"/>
          </p:cNvPr>
          <p:cNvSpPr/>
          <p:nvPr/>
        </p:nvSpPr>
        <p:spPr>
          <a:xfrm>
            <a:off x="1428728" y="1428736"/>
            <a:ext cx="2214578" cy="207170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>
            <a:hlinkClick r:id="rId3" action="ppaction://hlinksldjump"/>
          </p:cNvPr>
          <p:cNvSpPr/>
          <p:nvPr/>
        </p:nvSpPr>
        <p:spPr>
          <a:xfrm>
            <a:off x="6572264" y="1500174"/>
            <a:ext cx="2214578" cy="207170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2143108" y="2143116"/>
            <a:ext cx="307975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1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7286644" y="2214554"/>
            <a:ext cx="309562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2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9" name="Солнце 8">
            <a:hlinkClick r:id="rId4" action="ppaction://hlinksldjump"/>
          </p:cNvPr>
          <p:cNvSpPr/>
          <p:nvPr/>
        </p:nvSpPr>
        <p:spPr>
          <a:xfrm>
            <a:off x="4429124" y="5429264"/>
            <a:ext cx="1428760" cy="1142984"/>
          </a:xfrm>
          <a:prstGeom prst="su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4357687" y="5286388"/>
            <a:ext cx="1643074" cy="157161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НА ГЛАВНУЮ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pic>
        <p:nvPicPr>
          <p:cNvPr id="10" name="Picture 20" descr="http://www.cliparty.by.ru/animated/music/9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071934" y="1846723"/>
            <a:ext cx="2143140" cy="3118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654296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/>
              <a:t>СКРИПКА</a:t>
            </a:r>
            <a:endParaRPr lang="ru-RU" sz="8800" b="1" dirty="0"/>
          </a:p>
        </p:txBody>
      </p:sp>
      <p:pic>
        <p:nvPicPr>
          <p:cNvPr id="4" name="скрипка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1214438" y="785813"/>
            <a:ext cx="304800" cy="304800"/>
          </a:xfrm>
          <a:prstGeom prst="rect">
            <a:avLst/>
          </a:prstGeom>
        </p:spPr>
      </p:pic>
      <p:pic>
        <p:nvPicPr>
          <p:cNvPr id="17411" name="Picture 3" descr="Картинка 15 из 108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284439"/>
            <a:ext cx="4857784" cy="4118556"/>
          </a:xfrm>
          <a:prstGeom prst="rect">
            <a:avLst/>
          </a:prstGeom>
          <a:noFill/>
        </p:spPr>
      </p:pic>
      <p:sp>
        <p:nvSpPr>
          <p:cNvPr id="6" name="Стрелка влево 5">
            <a:hlinkClick r:id="rId6" action="ppaction://hlinksldjump"/>
          </p:cNvPr>
          <p:cNvSpPr/>
          <p:nvPr/>
        </p:nvSpPr>
        <p:spPr>
          <a:xfrm>
            <a:off x="1357290" y="5857892"/>
            <a:ext cx="1071570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dirty="0" smtClean="0"/>
              <a:t>ТРУБА</a:t>
            </a:r>
            <a:endParaRPr lang="ru-RU" sz="8800" b="1" dirty="0"/>
          </a:p>
        </p:txBody>
      </p:sp>
      <p:pic>
        <p:nvPicPr>
          <p:cNvPr id="4" name="i-main-pic" descr="Картинка 12 из 7650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857364"/>
            <a:ext cx="5737239" cy="391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труб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1071538" y="642918"/>
            <a:ext cx="304800" cy="304800"/>
          </a:xfrm>
          <a:prstGeom prst="rect">
            <a:avLst/>
          </a:prstGeom>
        </p:spPr>
      </p:pic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>
            <a:off x="7572396" y="5929330"/>
            <a:ext cx="1285884" cy="714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5. УГАДАЙ МЕЛОДИЮ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лнце 3">
            <a:hlinkClick r:id="rId2" action="ppaction://hlinksldjump"/>
          </p:cNvPr>
          <p:cNvSpPr/>
          <p:nvPr/>
        </p:nvSpPr>
        <p:spPr>
          <a:xfrm>
            <a:off x="7286644" y="5500702"/>
            <a:ext cx="1357322" cy="1214422"/>
          </a:xfrm>
          <a:prstGeom prst="su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7000892" y="5214950"/>
            <a:ext cx="1857388" cy="164305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НА ГЛАВНУЮ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6" name="Солнце 5">
            <a:hlinkClick r:id="rId3" action="ppaction://hlinksldjump"/>
          </p:cNvPr>
          <p:cNvSpPr/>
          <p:nvPr/>
        </p:nvSpPr>
        <p:spPr>
          <a:xfrm>
            <a:off x="1357290" y="1857364"/>
            <a:ext cx="2000264" cy="17145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>
            <a:hlinkClick r:id="rId4" action="ppaction://hlinksldjump"/>
          </p:cNvPr>
          <p:cNvSpPr/>
          <p:nvPr/>
        </p:nvSpPr>
        <p:spPr>
          <a:xfrm>
            <a:off x="6715140" y="1785926"/>
            <a:ext cx="1857388" cy="185738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10" descr="F:\Gif\pingv15.gif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857496"/>
            <a:ext cx="24288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2000232" y="235743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1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7286644" y="235743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2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7143768" y="235743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7072330" y="450057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6847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«КАБЫ НЕ БЫЛО ЗИМЫ» ИЗ М/Ф</a:t>
            </a:r>
            <a:br>
              <a:rPr lang="ru-RU" sz="4000" b="1" dirty="0" smtClean="0"/>
            </a:br>
            <a:r>
              <a:rPr lang="ru-RU" sz="4000" b="1" dirty="0" smtClean="0"/>
              <a:t>«ЗИМА В ПРОСТОКВАШИНО»</a:t>
            </a:r>
            <a:endParaRPr lang="ru-RU" sz="4000" b="1" dirty="0"/>
          </a:p>
        </p:txBody>
      </p:sp>
      <p:pic>
        <p:nvPicPr>
          <p:cNvPr id="4" name="Содержимое 3" descr="http://multiki.arjlover.net/ap/zima.v.prostokvashino.avi/zima.v.prostokvashino.avi.image3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500306"/>
            <a:ext cx="6429420" cy="385765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1000100" y="5429264"/>
            <a:ext cx="642942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кабы не было зим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1142976" y="1142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11288"/>
          </a:xfrm>
        </p:spPr>
        <p:txBody>
          <a:bodyPr/>
          <a:lstStyle/>
          <a:p>
            <a:pPr algn="ctr"/>
            <a:r>
              <a:rPr lang="ru-RU" b="1" dirty="0" smtClean="0"/>
              <a:t>«В ТРАВЕ СИДЕЛ КУЗНЕЧИК»</a:t>
            </a:r>
            <a:endParaRPr lang="ru-RU" b="1" dirty="0"/>
          </a:p>
        </p:txBody>
      </p:sp>
      <p:pic>
        <p:nvPicPr>
          <p:cNvPr id="4" name="i-main-pic" descr="Картинка 3 из 1158">
            <a:hlinkClick r:id="rId3" tgtFrame="_blank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071678"/>
            <a:ext cx="6286544" cy="414340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1000100" y="4929198"/>
            <a:ext cx="571504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в траве сидел кузнечик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1071538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647836" cy="2368544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/>
              <a:t>МОЛОДЦЫ РЕБЯТА!</a:t>
            </a:r>
            <a:endParaRPr lang="ru-RU" sz="8800" b="1" dirty="0"/>
          </a:p>
        </p:txBody>
      </p:sp>
      <p:pic>
        <p:nvPicPr>
          <p:cNvPr id="4" name="Содержимое 3" descr="http://fantasyflash.ru/anime/lines/image/lines26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286388"/>
            <a:ext cx="778674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antasyflash.ru/anime/disney/image/dis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143248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78335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СТАНЦИЯ</a:t>
            </a:r>
            <a:br>
              <a:rPr lang="ru-RU" sz="6000" b="1" dirty="0" smtClean="0"/>
            </a:br>
            <a:r>
              <a:rPr lang="ru-RU" sz="6000" b="1" dirty="0" smtClean="0"/>
              <a:t>«МУЗЫКАЛЬНАЯ»</a:t>
            </a:r>
            <a:br>
              <a:rPr lang="ru-RU" sz="6000" b="1" dirty="0" smtClean="0"/>
            </a:br>
            <a:r>
              <a:rPr lang="ru-RU" sz="2400" b="1" dirty="0" smtClean="0">
                <a:solidFill>
                  <a:schemeClr val="tx1"/>
                </a:solidFill>
              </a:rPr>
              <a:t>автор : </a:t>
            </a:r>
            <a:r>
              <a:rPr lang="ru-RU" sz="2400" b="1" dirty="0" err="1" smtClean="0">
                <a:solidFill>
                  <a:schemeClr val="tx1"/>
                </a:solidFill>
              </a:rPr>
              <a:t>Попруго</a:t>
            </a:r>
            <a:r>
              <a:rPr lang="ru-RU" sz="2400" b="1" dirty="0" smtClean="0">
                <a:solidFill>
                  <a:schemeClr val="tx1"/>
                </a:solidFill>
              </a:rPr>
              <a:t> О.А. МОУ СОШ №23 г. Красноярск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572008"/>
            <a:ext cx="7406640" cy="1714512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5" name="Рисунок 4" descr="http://cliparty.by.ru/animated/music/64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214686"/>
            <a:ext cx="21431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858148" y="6000768"/>
            <a:ext cx="107157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http://fantasyflash.ru/anime/lines/image/lines23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5357826"/>
            <a:ext cx="4786346" cy="68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antasyflash.ru/anime/flowers/image/f76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5000636"/>
            <a:ext cx="946785" cy="122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WordArt 1"/>
          <p:cNvSpPr>
            <a:spLocks noChangeArrowheads="1" noChangeShapeType="1" noTextEdit="1"/>
          </p:cNvSpPr>
          <p:nvPr/>
        </p:nvSpPr>
        <p:spPr bwMode="auto">
          <a:xfrm>
            <a:off x="7858148" y="5715016"/>
            <a:ext cx="971550" cy="471484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ВПЕРЕД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286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ВЫБИРАЙ  НОМЕР  ЛЕПЕСТКА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 rot="360000">
            <a:off x="2033867" y="2348092"/>
            <a:ext cx="2500330" cy="2141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 rot="-2700000">
            <a:off x="2669205" y="4479653"/>
            <a:ext cx="2571678" cy="2094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5" action="ppaction://hlinksldjump"/>
          </p:cNvPr>
          <p:cNvSpPr/>
          <p:nvPr/>
        </p:nvSpPr>
        <p:spPr>
          <a:xfrm rot="-7800000">
            <a:off x="5184066" y="4464830"/>
            <a:ext cx="2482057" cy="2231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6" action="ppaction://hlinksldjump"/>
          </p:cNvPr>
          <p:cNvSpPr/>
          <p:nvPr/>
        </p:nvSpPr>
        <p:spPr>
          <a:xfrm rot="-1080000">
            <a:off x="5895084" y="2076715"/>
            <a:ext cx="2552997" cy="22810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7" action="ppaction://hlinksldjump"/>
          </p:cNvPr>
          <p:cNvSpPr/>
          <p:nvPr/>
        </p:nvSpPr>
        <p:spPr>
          <a:xfrm rot="-5400000">
            <a:off x="3893333" y="821519"/>
            <a:ext cx="2428904" cy="2214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286248" y="2928934"/>
            <a:ext cx="2071702" cy="200026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714876" y="785794"/>
            <a:ext cx="642942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1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7429520" y="2786058"/>
            <a:ext cx="857256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2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6643702" y="5214950"/>
            <a:ext cx="785818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3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3071802" y="5429264"/>
            <a:ext cx="857256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4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2214546" y="2857496"/>
            <a:ext cx="928694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5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857752" y="3143248"/>
          <a:ext cx="1000132" cy="1600211"/>
        </p:xfrm>
        <a:graphic>
          <a:graphicData uri="http://schemas.openxmlformats.org/presentationml/2006/ole">
            <p:oleObj spid="_x0000_s1031" name="Picture" r:id="rId8" imgW="9481680" imgH="5707440" progId="Word.Picture.8">
              <p:embed/>
            </p:oleObj>
          </a:graphicData>
        </a:graphic>
      </p:graphicFrame>
      <p:sp>
        <p:nvSpPr>
          <p:cNvPr id="16" name="Солнце 15">
            <a:hlinkClick r:id="rId9" action="ppaction://hlinksldjump"/>
          </p:cNvPr>
          <p:cNvSpPr/>
          <p:nvPr/>
        </p:nvSpPr>
        <p:spPr>
          <a:xfrm>
            <a:off x="1000100" y="5572140"/>
            <a:ext cx="1143008" cy="1000132"/>
          </a:xfrm>
          <a:prstGeom prst="su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1000100" y="5429264"/>
            <a:ext cx="1071570" cy="1150941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642910" y="5429264"/>
            <a:ext cx="1714512" cy="1428736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666976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КОНЕЦ, ЖМИ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200" y="357166"/>
            <a:ext cx="7498080" cy="3154362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1.</a:t>
            </a:r>
            <a:r>
              <a:rPr lang="ru-RU" sz="6600" b="1" dirty="0" smtClean="0"/>
              <a:t>Придумайте слова которые начинаются с ноты «ре»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cliparty.by.ru/animated/music/6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214686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лнце 5">
            <a:hlinkClick r:id="rId3" action="ppaction://hlinksldjump"/>
          </p:cNvPr>
          <p:cNvSpPr/>
          <p:nvPr/>
        </p:nvSpPr>
        <p:spPr>
          <a:xfrm>
            <a:off x="1428728" y="5429264"/>
            <a:ext cx="1285884" cy="1143008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214414" y="5214926"/>
            <a:ext cx="1643073" cy="1643074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НА ГЛАВНУЮ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684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2.</a:t>
            </a:r>
            <a:r>
              <a:rPr lang="ru-RU" sz="5400" b="1" dirty="0" smtClean="0"/>
              <a:t>НАЙДИТЕ  ПРАВИЛЬНУЮ КЛАВИАТУРУ</a:t>
            </a:r>
            <a:endParaRPr lang="ru-RU" sz="5400" b="1" dirty="0"/>
          </a:p>
        </p:txBody>
      </p:sp>
      <p:pic>
        <p:nvPicPr>
          <p:cNvPr id="4" name="Содержимое 3" descr="h.gif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214554"/>
            <a:ext cx="335758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liparty.by.ru/animated/music/1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286256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лнце 5">
            <a:hlinkClick r:id="rId5" action="ppaction://hlinksldjump"/>
          </p:cNvPr>
          <p:cNvSpPr/>
          <p:nvPr/>
        </p:nvSpPr>
        <p:spPr>
          <a:xfrm>
            <a:off x="7286644" y="5500702"/>
            <a:ext cx="1143008" cy="1071570"/>
          </a:xfrm>
          <a:prstGeom prst="su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h.gif">
            <a:hlinkClick r:id="rId2" action="ppaction://hlinksldjump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2214554"/>
            <a:ext cx="35719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.gif">
            <a:hlinkClick r:id="rId7" action="ppaction://hlinksldjump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4071942"/>
            <a:ext cx="414340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7000892" y="5143512"/>
            <a:ext cx="1714512" cy="171448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НА ГЛАВНУЮ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01148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НЕ ПРАВИЛЬНО!</a:t>
            </a:r>
            <a:endParaRPr lang="ru-RU" sz="6000" b="1" dirty="0"/>
          </a:p>
        </p:txBody>
      </p:sp>
      <p:pic>
        <p:nvPicPr>
          <p:cNvPr id="4" name="Содержимое 3" descr="http://fantasyflash.ru/anime/flowers/image/f69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643182"/>
            <a:ext cx="3571899" cy="242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142976" y="5715016"/>
            <a:ext cx="1571636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ПРАВИЛЬНО!</a:t>
            </a:r>
            <a:endParaRPr lang="ru-RU" sz="6000" b="1" dirty="0"/>
          </a:p>
        </p:txBody>
      </p:sp>
      <p:pic>
        <p:nvPicPr>
          <p:cNvPr id="4" name="Содержимое 3" descr="http://fantasyflash.ru/anime/flowers/image/f45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714488"/>
            <a:ext cx="35004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6858016" y="5429264"/>
            <a:ext cx="1714512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207170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3.</a:t>
            </a:r>
            <a:r>
              <a:rPr lang="ru-RU" sz="4000" b="1" dirty="0" smtClean="0"/>
              <a:t> КАКИЕ КАРТИНКИ ИЗДАЮТ   МУЗЫКАЛЬНЫЕ  И ШУМОВЫЕ ЗВУКИ?</a:t>
            </a:r>
            <a:endParaRPr lang="ru-RU" sz="4000" b="1" dirty="0"/>
          </a:p>
        </p:txBody>
      </p:sp>
      <p:pic>
        <p:nvPicPr>
          <p:cNvPr id="4" name="Содержимое 3" descr="C:\Documents and Settings\user.XL-D7DFAB31D2DD\Local Settings\Temporary Internet Files\Content.Word\IMG_0005.jpg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1500174"/>
            <a:ext cx="2647062" cy="190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C:\Documents and Settings\user.XL-D7DFAB31D2DD\Local Settings\Temporary Internet Files\Content.Word\IMG_0005.jpg">
            <a:hlinkClick r:id="rId4" action="ppaction://hlinksldjump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1428736"/>
            <a:ext cx="2428892" cy="204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C:\Documents and Settings\user.XL-D7DFAB31D2DD\Local Settings\Temporary Internet Files\Content.Word\IMG_0005.jpg">
            <a:hlinkClick r:id="rId2" action="ppaction://hlinksldjump"/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26" y="3786190"/>
            <a:ext cx="2498369" cy="279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.XL-D7DFAB31D2DD\Local Settings\Temporary Internet Files\Content.Word\IMG_0005.jpg">
            <a:hlinkClick r:id="rId4" action="ppaction://hlinksldjump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1538" y="4143380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 descr="C:\Documents and Settings\user.XL-D7DFAB31D2DD\Local Settings\Temporary Internet Files\Content.Word\IMG_0005.jpg">
            <a:hlinkClick r:id="rId4" action="ppaction://hlinksldjump"/>
          </p:cNvPr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57752" y="2357430"/>
            <a:ext cx="2105025" cy="351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8" descr="C:\Documents and Settings\user.XL-D7DFAB31D2DD\Local Settings\Temporary Internet Files\Content.Word\IMG_0005.jpg">
            <a:hlinkClick r:id="rId2" action="ppaction://hlinksldjump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00298" y="3214686"/>
            <a:ext cx="2847975" cy="289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Солнце 10">
            <a:hlinkClick r:id="rId10" action="ppaction://hlinksldjump"/>
          </p:cNvPr>
          <p:cNvSpPr/>
          <p:nvPr/>
        </p:nvSpPr>
        <p:spPr>
          <a:xfrm>
            <a:off x="4572000" y="5786454"/>
            <a:ext cx="1143008" cy="857256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4429124" y="5643578"/>
            <a:ext cx="1428760" cy="121442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НА ГЛАВНУЮ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65442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МУЗЫКАЛЬНЫЕ ЗВУКИ</a:t>
            </a:r>
            <a:endParaRPr lang="ru-RU" sz="6000" b="1" dirty="0"/>
          </a:p>
        </p:txBody>
      </p:sp>
      <p:pic>
        <p:nvPicPr>
          <p:cNvPr id="6" name="Рисунок 5" descr="http://fantasyflash.ru/anime/lines/image/lines2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28604"/>
            <a:ext cx="44291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1071538" y="5857892"/>
            <a:ext cx="1071570" cy="7857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8" descr="http://www.cliparty.by.ru/animated/music/68.gif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419474"/>
            <a:ext cx="2286016" cy="208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168</Words>
  <Application>Microsoft Office PowerPoint</Application>
  <PresentationFormat>Экран (4:3)</PresentationFormat>
  <Paragraphs>40</Paragraphs>
  <Slides>17</Slides>
  <Notes>0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Солнцестояние</vt:lpstr>
      <vt:lpstr>Picture</vt:lpstr>
      <vt:lpstr>АННОТАЦИЯ</vt:lpstr>
      <vt:lpstr>СТАНЦИЯ «МУЗЫКАЛЬНАЯ» автор : Попруго О.А. МОУ СОШ №23 г. Красноярск</vt:lpstr>
      <vt:lpstr>ВЫБИРАЙ  НОМЕР  ЛЕПЕСТКА</vt:lpstr>
      <vt:lpstr>1.Придумайте слова которые начинаются с ноты «ре»</vt:lpstr>
      <vt:lpstr>2.НАЙДИТЕ  ПРАВИЛЬНУЮ КЛАВИАТУРУ</vt:lpstr>
      <vt:lpstr>НЕ ПРАВИЛЬНО!</vt:lpstr>
      <vt:lpstr>ПРАВИЛЬНО!</vt:lpstr>
      <vt:lpstr>3. КАКИЕ КАРТИНКИ ИЗДАЮТ   МУЗЫКАЛЬНЫЕ  И ШУМОВЫЕ ЗВУКИ?</vt:lpstr>
      <vt:lpstr>МУЗЫКАЛЬНЫЕ ЗВУКИ</vt:lpstr>
      <vt:lpstr>ШУМОВЫЕ ЗВУКИ</vt:lpstr>
      <vt:lpstr>4.УГАДАЙ КАКОЙ ЗВУЧИТ ИНСТРУМЕНТ?</vt:lpstr>
      <vt:lpstr>СКРИПКА</vt:lpstr>
      <vt:lpstr>ТРУБА</vt:lpstr>
      <vt:lpstr>5. УГАДАЙ МЕЛОДИЮ</vt:lpstr>
      <vt:lpstr>«КАБЫ НЕ БЫЛО ЗИМЫ» ИЗ М/Ф «ЗИМА В ПРОСТОКВАШИНО»</vt:lpstr>
      <vt:lpstr>«В ТРАВЕ СИДЕЛ КУЗНЕЧИК»</vt:lpstr>
      <vt:lpstr>МОЛОДЦЫ РЕБЯТА!</vt:lpstr>
    </vt:vector>
  </TitlesOfParts>
  <Company>МОУ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СТАНЦИЯ «МУЗЫКАЛЬНАЯ»</dc:title>
  <dc:creator>Директор</dc:creator>
  <cp:lastModifiedBy>Женя</cp:lastModifiedBy>
  <cp:revision>39</cp:revision>
  <dcterms:created xsi:type="dcterms:W3CDTF">2009-01-19T06:44:33Z</dcterms:created>
  <dcterms:modified xsi:type="dcterms:W3CDTF">2009-03-02T03:53:05Z</dcterms:modified>
</cp:coreProperties>
</file>