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84" r:id="rId2"/>
    <p:sldId id="287" r:id="rId3"/>
    <p:sldId id="285" r:id="rId4"/>
    <p:sldId id="288" r:id="rId5"/>
    <p:sldId id="290" r:id="rId6"/>
    <p:sldId id="292" r:id="rId7"/>
    <p:sldId id="282" r:id="rId8"/>
    <p:sldId id="272" r:id="rId9"/>
    <p:sldId id="296" r:id="rId10"/>
    <p:sldId id="256" r:id="rId11"/>
    <p:sldId id="257" r:id="rId12"/>
    <p:sldId id="259" r:id="rId13"/>
    <p:sldId id="267" r:id="rId14"/>
    <p:sldId id="297" r:id="rId15"/>
    <p:sldId id="283" r:id="rId16"/>
    <p:sldId id="299" r:id="rId17"/>
    <p:sldId id="300" r:id="rId18"/>
    <p:sldId id="301" r:id="rId19"/>
    <p:sldId id="30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autoTitleDeleted val="1"/>
    <c:view3D>
      <c:rAngAx val="1"/>
    </c:view3D>
    <c:backWall>
      <c:spPr>
        <a:solidFill>
          <a:schemeClr val="tx1">
            <a:lumMod val="75000"/>
            <a:lumOff val="25000"/>
          </a:schemeClr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5-6 классы</c:v>
                </c:pt>
                <c:pt idx="1">
                  <c:v>7- 8 классы</c:v>
                </c:pt>
                <c:pt idx="2">
                  <c:v>9 -10 класс</c:v>
                </c:pt>
                <c:pt idx="3">
                  <c:v>11 классы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0.71000000000000041</c:v>
                </c:pt>
                <c:pt idx="1">
                  <c:v>0.62000000000000044</c:v>
                </c:pt>
                <c:pt idx="2">
                  <c:v>0.72000000000000042</c:v>
                </c:pt>
                <c:pt idx="3">
                  <c:v>0.92</c:v>
                </c:pt>
              </c:numCache>
            </c:numRef>
          </c:val>
        </c:ser>
        <c:shape val="cylinder"/>
        <c:axId val="62354560"/>
        <c:axId val="62356096"/>
        <c:axId val="0"/>
      </c:bar3DChart>
      <c:catAx>
        <c:axId val="62354560"/>
        <c:scaling>
          <c:orientation val="minMax"/>
        </c:scaling>
        <c:axPos val="b"/>
        <c:tickLblPos val="nextTo"/>
        <c:crossAx val="62356096"/>
        <c:crosses val="autoZero"/>
        <c:auto val="1"/>
        <c:lblAlgn val="ctr"/>
        <c:lblOffset val="100"/>
      </c:catAx>
      <c:valAx>
        <c:axId val="62356096"/>
        <c:scaling>
          <c:orientation val="minMax"/>
        </c:scaling>
        <c:axPos val="l"/>
        <c:majorGridlines/>
        <c:numFmt formatCode="0%" sourceLinked="1"/>
        <c:tickLblPos val="nextTo"/>
        <c:crossAx val="623545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403E78-411B-47ED-A7AE-961D153EC986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16F4F21-0D06-47E9-930A-48E5172863BA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3167F85-5F2D-4EEA-91E5-A2B8BC04AD9A}" type="parTrans" cxnId="{8B1D3E91-F1E4-48AA-B766-EC115A74FB87}">
      <dgm:prSet/>
      <dgm:spPr/>
      <dgm:t>
        <a:bodyPr/>
        <a:lstStyle/>
        <a:p>
          <a:endParaRPr lang="ru-RU"/>
        </a:p>
      </dgm:t>
    </dgm:pt>
    <dgm:pt modelId="{867F027D-A274-455E-986D-FACC3E976AAD}" type="sibTrans" cxnId="{8B1D3E91-F1E4-48AA-B766-EC115A74FB87}">
      <dgm:prSet/>
      <dgm:spPr/>
      <dgm:t>
        <a:bodyPr/>
        <a:lstStyle/>
        <a:p>
          <a:endParaRPr lang="ru-RU"/>
        </a:p>
      </dgm:t>
    </dgm:pt>
    <dgm:pt modelId="{5E2F998C-3EB4-41CE-BD4E-A21B62CC71A5}">
      <dgm:prSet phldrT="[Текст]" custT="1"/>
      <dgm:spPr/>
      <dgm:t>
        <a:bodyPr/>
        <a:lstStyle/>
        <a:p>
          <a:r>
            <a:rPr lang="ru-RU" sz="2500" dirty="0" smtClean="0">
              <a:latin typeface="Times New Roman" pitchFamily="18" charset="0"/>
              <a:cs typeface="Times New Roman" pitchFamily="18" charset="0"/>
            </a:rPr>
            <a:t>Изучить литературу по теме мотивации обучения к математике.</a:t>
          </a:r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1ABF448E-8D94-4826-B956-6D6284CA3CCF}" type="parTrans" cxnId="{E8B5E857-DB4C-4721-8D5D-AE3E298A2044}">
      <dgm:prSet/>
      <dgm:spPr/>
      <dgm:t>
        <a:bodyPr/>
        <a:lstStyle/>
        <a:p>
          <a:endParaRPr lang="ru-RU"/>
        </a:p>
      </dgm:t>
    </dgm:pt>
    <dgm:pt modelId="{11664C24-5678-44D1-A40F-9E75F730AF64}" type="sibTrans" cxnId="{E8B5E857-DB4C-4721-8D5D-AE3E298A2044}">
      <dgm:prSet/>
      <dgm:spPr/>
      <dgm:t>
        <a:bodyPr/>
        <a:lstStyle/>
        <a:p>
          <a:endParaRPr lang="ru-RU"/>
        </a:p>
      </dgm:t>
    </dgm:pt>
    <dgm:pt modelId="{3A5759A7-564A-4B45-9208-73AB6867CDC2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Провести диагностику мотивации к изучению математики в средних и старших классах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00F2A53-E662-4478-89E1-1AA516A33D91}" type="parTrans" cxnId="{2516AC0C-56CF-40CC-9F2B-F7E22789C0B5}">
      <dgm:prSet/>
      <dgm:spPr/>
      <dgm:t>
        <a:bodyPr/>
        <a:lstStyle/>
        <a:p>
          <a:endParaRPr lang="ru-RU"/>
        </a:p>
      </dgm:t>
    </dgm:pt>
    <dgm:pt modelId="{109F91C2-F293-43EB-879C-5757C4D1C280}" type="sibTrans" cxnId="{2516AC0C-56CF-40CC-9F2B-F7E22789C0B5}">
      <dgm:prSet/>
      <dgm:spPr/>
      <dgm:t>
        <a:bodyPr/>
        <a:lstStyle/>
        <a:p>
          <a:endParaRPr lang="ru-RU"/>
        </a:p>
      </dgm:t>
    </dgm:pt>
    <dgm:pt modelId="{7774277C-0EA7-42F5-9B55-BE1344A01B07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5B12F35-FEF0-4C2B-A0A0-69AE49A1B1E4}" type="parTrans" cxnId="{3AF8DF38-4016-4CDF-A8D1-2CE3A7E21984}">
      <dgm:prSet/>
      <dgm:spPr/>
      <dgm:t>
        <a:bodyPr/>
        <a:lstStyle/>
        <a:p>
          <a:endParaRPr lang="ru-RU"/>
        </a:p>
      </dgm:t>
    </dgm:pt>
    <dgm:pt modelId="{8FC989D2-1647-41FF-80FA-C2FE40DA760E}" type="sibTrans" cxnId="{3AF8DF38-4016-4CDF-A8D1-2CE3A7E21984}">
      <dgm:prSet/>
      <dgm:spPr/>
      <dgm:t>
        <a:bodyPr/>
        <a:lstStyle/>
        <a:p>
          <a:endParaRPr lang="ru-RU"/>
        </a:p>
      </dgm:t>
    </dgm:pt>
    <dgm:pt modelId="{0072D317-A7AE-47A0-B4B8-8E8AA97E191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Определить  средства, способствующие формированию мотивов к изучению математики.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AB64F7D-2C20-44D0-9F05-B5EAB9EE9146}" type="parTrans" cxnId="{5D71ECE3-2B77-4A54-82FA-2230AF60756D}">
      <dgm:prSet/>
      <dgm:spPr/>
      <dgm:t>
        <a:bodyPr/>
        <a:lstStyle/>
        <a:p>
          <a:endParaRPr lang="ru-RU"/>
        </a:p>
      </dgm:t>
    </dgm:pt>
    <dgm:pt modelId="{AA45FE56-0F75-4CF6-95AC-F01AA498ABCD}" type="sibTrans" cxnId="{5D71ECE3-2B77-4A54-82FA-2230AF60756D}">
      <dgm:prSet/>
      <dgm:spPr/>
      <dgm:t>
        <a:bodyPr/>
        <a:lstStyle/>
        <a:p>
          <a:endParaRPr lang="ru-RU"/>
        </a:p>
      </dgm:t>
    </dgm:pt>
    <dgm:pt modelId="{89849341-83E2-4CAA-9F36-80262D2B69D7}">
      <dgm:prSet phldrT="[Текст]"/>
      <dgm:spPr/>
      <dgm:t>
        <a:bodyPr/>
        <a:lstStyle/>
        <a:p>
          <a:r>
            <a:rPr lang="ru-RU" sz="2100" dirty="0" smtClean="0"/>
            <a:t>2</a:t>
          </a:r>
          <a:endParaRPr lang="ru-RU" sz="2100" dirty="0"/>
        </a:p>
      </dgm:t>
    </dgm:pt>
    <dgm:pt modelId="{F5446A8F-997D-4C4B-B7EA-FF320547FCDB}" type="parTrans" cxnId="{4CE45872-BD0C-476F-A00D-30E79B1EE9B4}">
      <dgm:prSet/>
      <dgm:spPr/>
      <dgm:t>
        <a:bodyPr/>
        <a:lstStyle/>
        <a:p>
          <a:endParaRPr lang="ru-RU"/>
        </a:p>
      </dgm:t>
    </dgm:pt>
    <dgm:pt modelId="{C68C7CAE-FA1E-4AE6-9ACA-B686E3706237}" type="sibTrans" cxnId="{4CE45872-BD0C-476F-A00D-30E79B1EE9B4}">
      <dgm:prSet/>
      <dgm:spPr/>
      <dgm:t>
        <a:bodyPr/>
        <a:lstStyle/>
        <a:p>
          <a:endParaRPr lang="ru-RU"/>
        </a:p>
      </dgm:t>
    </dgm:pt>
    <dgm:pt modelId="{27EC1215-915B-4161-B993-4C8B56023589}">
      <dgm:prSet phldrT="[Текст]" custT="1"/>
      <dgm:spPr/>
      <dgm:t>
        <a:bodyPr/>
        <a:lstStyle/>
        <a:p>
          <a:endParaRPr lang="ru-RU" sz="2500" dirty="0">
            <a:latin typeface="Times New Roman" pitchFamily="18" charset="0"/>
            <a:cs typeface="Times New Roman" pitchFamily="18" charset="0"/>
          </a:endParaRPr>
        </a:p>
      </dgm:t>
    </dgm:pt>
    <dgm:pt modelId="{11BBFCD5-5F26-49D2-A5E1-90F9337D05C5}" type="parTrans" cxnId="{71036672-37CD-4364-9F2F-79EF8C33F853}">
      <dgm:prSet/>
      <dgm:spPr/>
      <dgm:t>
        <a:bodyPr/>
        <a:lstStyle/>
        <a:p>
          <a:endParaRPr lang="ru-RU"/>
        </a:p>
      </dgm:t>
    </dgm:pt>
    <dgm:pt modelId="{339A989B-1B2A-4B17-BBCA-51ABFA6FFC05}" type="sibTrans" cxnId="{71036672-37CD-4364-9F2F-79EF8C33F853}">
      <dgm:prSet/>
      <dgm:spPr/>
      <dgm:t>
        <a:bodyPr/>
        <a:lstStyle/>
        <a:p>
          <a:endParaRPr lang="ru-RU"/>
        </a:p>
      </dgm:t>
    </dgm:pt>
    <dgm:pt modelId="{31986949-5BC4-4B09-BED1-7EFA3D37B72D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39823F40-2762-4EFE-B065-FF4294CA6B70}" type="parTrans" cxnId="{6013B907-0584-4F0B-BB73-78C859414176}">
      <dgm:prSet/>
      <dgm:spPr/>
      <dgm:t>
        <a:bodyPr/>
        <a:lstStyle/>
        <a:p>
          <a:endParaRPr lang="ru-RU"/>
        </a:p>
      </dgm:t>
    </dgm:pt>
    <dgm:pt modelId="{50E7BD07-1DC2-4226-88DF-5860A3FA82CC}" type="sibTrans" cxnId="{6013B907-0584-4F0B-BB73-78C859414176}">
      <dgm:prSet/>
      <dgm:spPr/>
      <dgm:t>
        <a:bodyPr/>
        <a:lstStyle/>
        <a:p>
          <a:endParaRPr lang="ru-RU"/>
        </a:p>
      </dgm:t>
    </dgm:pt>
    <dgm:pt modelId="{2BA9B914-54CC-4B85-B65B-FB3BFF6BED10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Проверить эффективность предложенных средств в реальной практике.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F598B9E-71B3-43DC-9384-EB99A5328FB8}" type="parTrans" cxnId="{0FEF5836-12C3-4CC7-AA10-EA986A17BEC7}">
      <dgm:prSet/>
      <dgm:spPr/>
      <dgm:t>
        <a:bodyPr/>
        <a:lstStyle/>
        <a:p>
          <a:endParaRPr lang="ru-RU"/>
        </a:p>
      </dgm:t>
    </dgm:pt>
    <dgm:pt modelId="{72E4FE26-6BAD-444E-B4B3-1CDD2F9AA086}" type="sibTrans" cxnId="{0FEF5836-12C3-4CC7-AA10-EA986A17BEC7}">
      <dgm:prSet/>
      <dgm:spPr/>
      <dgm:t>
        <a:bodyPr/>
        <a:lstStyle/>
        <a:p>
          <a:endParaRPr lang="ru-RU"/>
        </a:p>
      </dgm:t>
    </dgm:pt>
    <dgm:pt modelId="{04074324-1BFD-4F5B-8480-362F5BF74EC7}" type="pres">
      <dgm:prSet presAssocID="{42403E78-411B-47ED-A7AE-961D153EC9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883575-1101-4B05-BBD8-DC54EE5D7D17}" type="pres">
      <dgm:prSet presAssocID="{816F4F21-0D06-47E9-930A-48E5172863BA}" presName="composite" presStyleCnt="0"/>
      <dgm:spPr/>
    </dgm:pt>
    <dgm:pt modelId="{201106A0-CBF3-46B8-9701-15B8B2957BA9}" type="pres">
      <dgm:prSet presAssocID="{816F4F21-0D06-47E9-930A-48E5172863BA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E2A17-65AE-47E5-A1BA-D553C36630D1}" type="pres">
      <dgm:prSet presAssocID="{816F4F21-0D06-47E9-930A-48E5172863BA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320F5A-E439-4D6B-8E9F-397FFFE916B1}" type="pres">
      <dgm:prSet presAssocID="{867F027D-A274-455E-986D-FACC3E976AAD}" presName="sp" presStyleCnt="0"/>
      <dgm:spPr/>
    </dgm:pt>
    <dgm:pt modelId="{426768FA-19EC-47EB-895A-2FC4E8A9B2B1}" type="pres">
      <dgm:prSet presAssocID="{89849341-83E2-4CAA-9F36-80262D2B69D7}" presName="composite" presStyleCnt="0"/>
      <dgm:spPr/>
    </dgm:pt>
    <dgm:pt modelId="{A850DD51-C071-4916-800B-675D08A98338}" type="pres">
      <dgm:prSet presAssocID="{89849341-83E2-4CAA-9F36-80262D2B69D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6D1DA-4076-44F2-A402-4120D227D2D4}" type="pres">
      <dgm:prSet presAssocID="{89849341-83E2-4CAA-9F36-80262D2B69D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D2BF77-E665-47AA-A4D2-146686EBB96C}" type="pres">
      <dgm:prSet presAssocID="{C68C7CAE-FA1E-4AE6-9ACA-B686E3706237}" presName="sp" presStyleCnt="0"/>
      <dgm:spPr/>
    </dgm:pt>
    <dgm:pt modelId="{39AB748F-0440-41E9-994A-F04C9C544F83}" type="pres">
      <dgm:prSet presAssocID="{7774277C-0EA7-42F5-9B55-BE1344A01B07}" presName="composite" presStyleCnt="0"/>
      <dgm:spPr/>
    </dgm:pt>
    <dgm:pt modelId="{63E07171-7DDC-48AD-AEB5-87BB37C154CD}" type="pres">
      <dgm:prSet presAssocID="{7774277C-0EA7-42F5-9B55-BE1344A01B0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07450-54DD-4D5A-B7C2-C904698E5C1D}" type="pres">
      <dgm:prSet presAssocID="{7774277C-0EA7-42F5-9B55-BE1344A01B0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A11D1-7FA4-4369-80CC-505C8C2400E9}" type="pres">
      <dgm:prSet presAssocID="{8FC989D2-1647-41FF-80FA-C2FE40DA760E}" presName="sp" presStyleCnt="0"/>
      <dgm:spPr/>
    </dgm:pt>
    <dgm:pt modelId="{6D4B4220-B803-47B8-9EAE-D0D4A047AA8E}" type="pres">
      <dgm:prSet presAssocID="{31986949-5BC4-4B09-BED1-7EFA3D37B72D}" presName="composite" presStyleCnt="0"/>
      <dgm:spPr/>
    </dgm:pt>
    <dgm:pt modelId="{03A51995-E1E0-4811-89F5-56E9EA6F531F}" type="pres">
      <dgm:prSet presAssocID="{31986949-5BC4-4B09-BED1-7EFA3D37B72D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45281-1CFA-49A4-A676-39FB71D66B2B}" type="pres">
      <dgm:prSet presAssocID="{31986949-5BC4-4B09-BED1-7EFA3D37B72D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71ECE3-2B77-4A54-82FA-2230AF60756D}" srcId="{7774277C-0EA7-42F5-9B55-BE1344A01B07}" destId="{0072D317-A7AE-47A0-B4B8-8E8AA97E1919}" srcOrd="0" destOrd="0" parTransId="{4AB64F7D-2C20-44D0-9F05-B5EAB9EE9146}" sibTransId="{AA45FE56-0F75-4CF6-95AC-F01AA498ABCD}"/>
    <dgm:cxn modelId="{4CE45872-BD0C-476F-A00D-30E79B1EE9B4}" srcId="{42403E78-411B-47ED-A7AE-961D153EC986}" destId="{89849341-83E2-4CAA-9F36-80262D2B69D7}" srcOrd="1" destOrd="0" parTransId="{F5446A8F-997D-4C4B-B7EA-FF320547FCDB}" sibTransId="{C68C7CAE-FA1E-4AE6-9ACA-B686E3706237}"/>
    <dgm:cxn modelId="{F9326652-5D6C-4DC6-ABEF-CE04E32A81DA}" type="presOf" srcId="{89849341-83E2-4CAA-9F36-80262D2B69D7}" destId="{A850DD51-C071-4916-800B-675D08A98338}" srcOrd="0" destOrd="0" presId="urn:microsoft.com/office/officeart/2005/8/layout/chevron2"/>
    <dgm:cxn modelId="{71036672-37CD-4364-9F2F-79EF8C33F853}" srcId="{816F4F21-0D06-47E9-930A-48E5172863BA}" destId="{27EC1215-915B-4161-B993-4C8B56023589}" srcOrd="1" destOrd="0" parTransId="{11BBFCD5-5F26-49D2-A5E1-90F9337D05C5}" sibTransId="{339A989B-1B2A-4B17-BBCA-51ABFA6FFC05}"/>
    <dgm:cxn modelId="{6013B907-0584-4F0B-BB73-78C859414176}" srcId="{42403E78-411B-47ED-A7AE-961D153EC986}" destId="{31986949-5BC4-4B09-BED1-7EFA3D37B72D}" srcOrd="3" destOrd="0" parTransId="{39823F40-2762-4EFE-B065-FF4294CA6B70}" sibTransId="{50E7BD07-1DC2-4226-88DF-5860A3FA82CC}"/>
    <dgm:cxn modelId="{6F7BF392-FA72-4BA1-8E81-97516030B162}" type="presOf" srcId="{42403E78-411B-47ED-A7AE-961D153EC986}" destId="{04074324-1BFD-4F5B-8480-362F5BF74EC7}" srcOrd="0" destOrd="0" presId="urn:microsoft.com/office/officeart/2005/8/layout/chevron2"/>
    <dgm:cxn modelId="{1F0981E7-5279-4B8C-8023-341C94152D6F}" type="presOf" srcId="{7774277C-0EA7-42F5-9B55-BE1344A01B07}" destId="{63E07171-7DDC-48AD-AEB5-87BB37C154CD}" srcOrd="0" destOrd="0" presId="urn:microsoft.com/office/officeart/2005/8/layout/chevron2"/>
    <dgm:cxn modelId="{E8DFD173-260D-44F3-A247-CEFC061C0211}" type="presOf" srcId="{0072D317-A7AE-47A0-B4B8-8E8AA97E1919}" destId="{F6907450-54DD-4D5A-B7C2-C904698E5C1D}" srcOrd="0" destOrd="0" presId="urn:microsoft.com/office/officeart/2005/8/layout/chevron2"/>
    <dgm:cxn modelId="{3AF8DF38-4016-4CDF-A8D1-2CE3A7E21984}" srcId="{42403E78-411B-47ED-A7AE-961D153EC986}" destId="{7774277C-0EA7-42F5-9B55-BE1344A01B07}" srcOrd="2" destOrd="0" parTransId="{C5B12F35-FEF0-4C2B-A0A0-69AE49A1B1E4}" sibTransId="{8FC989D2-1647-41FF-80FA-C2FE40DA760E}"/>
    <dgm:cxn modelId="{2516AC0C-56CF-40CC-9F2B-F7E22789C0B5}" srcId="{89849341-83E2-4CAA-9F36-80262D2B69D7}" destId="{3A5759A7-564A-4B45-9208-73AB6867CDC2}" srcOrd="0" destOrd="0" parTransId="{D00F2A53-E662-4478-89E1-1AA516A33D91}" sibTransId="{109F91C2-F293-43EB-879C-5757C4D1C280}"/>
    <dgm:cxn modelId="{8C6AB1AB-B188-4F87-9B52-C368D374F0EA}" type="presOf" srcId="{27EC1215-915B-4161-B993-4C8B56023589}" destId="{FCEE2A17-65AE-47E5-A1BA-D553C36630D1}" srcOrd="0" destOrd="1" presId="urn:microsoft.com/office/officeart/2005/8/layout/chevron2"/>
    <dgm:cxn modelId="{0FEF5836-12C3-4CC7-AA10-EA986A17BEC7}" srcId="{31986949-5BC4-4B09-BED1-7EFA3D37B72D}" destId="{2BA9B914-54CC-4B85-B65B-FB3BFF6BED10}" srcOrd="0" destOrd="0" parTransId="{1F598B9E-71B3-43DC-9384-EB99A5328FB8}" sibTransId="{72E4FE26-6BAD-444E-B4B3-1CDD2F9AA086}"/>
    <dgm:cxn modelId="{8B1D3E91-F1E4-48AA-B766-EC115A74FB87}" srcId="{42403E78-411B-47ED-A7AE-961D153EC986}" destId="{816F4F21-0D06-47E9-930A-48E5172863BA}" srcOrd="0" destOrd="0" parTransId="{F3167F85-5F2D-4EEA-91E5-A2B8BC04AD9A}" sibTransId="{867F027D-A274-455E-986D-FACC3E976AAD}"/>
    <dgm:cxn modelId="{6B4AFF5B-43BD-4CDA-A62B-B9600552E984}" type="presOf" srcId="{816F4F21-0D06-47E9-930A-48E5172863BA}" destId="{201106A0-CBF3-46B8-9701-15B8B2957BA9}" srcOrd="0" destOrd="0" presId="urn:microsoft.com/office/officeart/2005/8/layout/chevron2"/>
    <dgm:cxn modelId="{E8B5E857-DB4C-4721-8D5D-AE3E298A2044}" srcId="{816F4F21-0D06-47E9-930A-48E5172863BA}" destId="{5E2F998C-3EB4-41CE-BD4E-A21B62CC71A5}" srcOrd="0" destOrd="0" parTransId="{1ABF448E-8D94-4826-B956-6D6284CA3CCF}" sibTransId="{11664C24-5678-44D1-A40F-9E75F730AF64}"/>
    <dgm:cxn modelId="{BA99D71A-8B0F-481C-96F7-484AFEB581F7}" type="presOf" srcId="{2BA9B914-54CC-4B85-B65B-FB3BFF6BED10}" destId="{53C45281-1CFA-49A4-A676-39FB71D66B2B}" srcOrd="0" destOrd="0" presId="urn:microsoft.com/office/officeart/2005/8/layout/chevron2"/>
    <dgm:cxn modelId="{44E18A9E-3285-42B7-A88C-2E071AC2F701}" type="presOf" srcId="{31986949-5BC4-4B09-BED1-7EFA3D37B72D}" destId="{03A51995-E1E0-4811-89F5-56E9EA6F531F}" srcOrd="0" destOrd="0" presId="urn:microsoft.com/office/officeart/2005/8/layout/chevron2"/>
    <dgm:cxn modelId="{4455A667-28A1-421C-BE0D-CF5F38DA13F8}" type="presOf" srcId="{3A5759A7-564A-4B45-9208-73AB6867CDC2}" destId="{9F16D1DA-4076-44F2-A402-4120D227D2D4}" srcOrd="0" destOrd="0" presId="urn:microsoft.com/office/officeart/2005/8/layout/chevron2"/>
    <dgm:cxn modelId="{6C2E47FF-00EE-4DFD-99E6-BC8B11A86D7B}" type="presOf" srcId="{5E2F998C-3EB4-41CE-BD4E-A21B62CC71A5}" destId="{FCEE2A17-65AE-47E5-A1BA-D553C36630D1}" srcOrd="0" destOrd="0" presId="urn:microsoft.com/office/officeart/2005/8/layout/chevron2"/>
    <dgm:cxn modelId="{D568B7F3-50C7-4E23-8CF6-9C56D28DB5A8}" type="presParOf" srcId="{04074324-1BFD-4F5B-8480-362F5BF74EC7}" destId="{2C883575-1101-4B05-BBD8-DC54EE5D7D17}" srcOrd="0" destOrd="0" presId="urn:microsoft.com/office/officeart/2005/8/layout/chevron2"/>
    <dgm:cxn modelId="{0A81A46C-C85C-4AC8-AAFC-7F2783DC64AA}" type="presParOf" srcId="{2C883575-1101-4B05-BBD8-DC54EE5D7D17}" destId="{201106A0-CBF3-46B8-9701-15B8B2957BA9}" srcOrd="0" destOrd="0" presId="urn:microsoft.com/office/officeart/2005/8/layout/chevron2"/>
    <dgm:cxn modelId="{47E0F052-4572-4561-963F-82C13A94A511}" type="presParOf" srcId="{2C883575-1101-4B05-BBD8-DC54EE5D7D17}" destId="{FCEE2A17-65AE-47E5-A1BA-D553C36630D1}" srcOrd="1" destOrd="0" presId="urn:microsoft.com/office/officeart/2005/8/layout/chevron2"/>
    <dgm:cxn modelId="{40FDAE13-FD61-46B5-AE39-38F2DBFCF6C4}" type="presParOf" srcId="{04074324-1BFD-4F5B-8480-362F5BF74EC7}" destId="{0F320F5A-E439-4D6B-8E9F-397FFFE916B1}" srcOrd="1" destOrd="0" presId="urn:microsoft.com/office/officeart/2005/8/layout/chevron2"/>
    <dgm:cxn modelId="{A3554499-D73E-4DC5-AC27-96F4061E1287}" type="presParOf" srcId="{04074324-1BFD-4F5B-8480-362F5BF74EC7}" destId="{426768FA-19EC-47EB-895A-2FC4E8A9B2B1}" srcOrd="2" destOrd="0" presId="urn:microsoft.com/office/officeart/2005/8/layout/chevron2"/>
    <dgm:cxn modelId="{61C156A6-92A4-4421-A3D0-D81ADAE03070}" type="presParOf" srcId="{426768FA-19EC-47EB-895A-2FC4E8A9B2B1}" destId="{A850DD51-C071-4916-800B-675D08A98338}" srcOrd="0" destOrd="0" presId="urn:microsoft.com/office/officeart/2005/8/layout/chevron2"/>
    <dgm:cxn modelId="{000A59D9-C71D-4968-80E5-1416447EBCC7}" type="presParOf" srcId="{426768FA-19EC-47EB-895A-2FC4E8A9B2B1}" destId="{9F16D1DA-4076-44F2-A402-4120D227D2D4}" srcOrd="1" destOrd="0" presId="urn:microsoft.com/office/officeart/2005/8/layout/chevron2"/>
    <dgm:cxn modelId="{A393C641-B031-4755-8CE6-9B4627B66A7A}" type="presParOf" srcId="{04074324-1BFD-4F5B-8480-362F5BF74EC7}" destId="{13D2BF77-E665-47AA-A4D2-146686EBB96C}" srcOrd="3" destOrd="0" presId="urn:microsoft.com/office/officeart/2005/8/layout/chevron2"/>
    <dgm:cxn modelId="{EAC1D8F5-0A93-4AE1-8138-8A0ADE98AFCE}" type="presParOf" srcId="{04074324-1BFD-4F5B-8480-362F5BF74EC7}" destId="{39AB748F-0440-41E9-994A-F04C9C544F83}" srcOrd="4" destOrd="0" presId="urn:microsoft.com/office/officeart/2005/8/layout/chevron2"/>
    <dgm:cxn modelId="{7C3F13B7-454A-4980-BCE1-0DF5D3D4914E}" type="presParOf" srcId="{39AB748F-0440-41E9-994A-F04C9C544F83}" destId="{63E07171-7DDC-48AD-AEB5-87BB37C154CD}" srcOrd="0" destOrd="0" presId="urn:microsoft.com/office/officeart/2005/8/layout/chevron2"/>
    <dgm:cxn modelId="{3BF75646-88B4-4D7A-A1DC-6E4AF283557B}" type="presParOf" srcId="{39AB748F-0440-41E9-994A-F04C9C544F83}" destId="{F6907450-54DD-4D5A-B7C2-C904698E5C1D}" srcOrd="1" destOrd="0" presId="urn:microsoft.com/office/officeart/2005/8/layout/chevron2"/>
    <dgm:cxn modelId="{A91E89C1-469A-49BB-93F8-A4E8925B8FBA}" type="presParOf" srcId="{04074324-1BFD-4F5B-8480-362F5BF74EC7}" destId="{02AA11D1-7FA4-4369-80CC-505C8C2400E9}" srcOrd="5" destOrd="0" presId="urn:microsoft.com/office/officeart/2005/8/layout/chevron2"/>
    <dgm:cxn modelId="{7D454BD5-4EFB-4D12-B0EB-1CD5701F1857}" type="presParOf" srcId="{04074324-1BFD-4F5B-8480-362F5BF74EC7}" destId="{6D4B4220-B803-47B8-9EAE-D0D4A047AA8E}" srcOrd="6" destOrd="0" presId="urn:microsoft.com/office/officeart/2005/8/layout/chevron2"/>
    <dgm:cxn modelId="{6AD40828-24ED-4923-9023-7286CDE9AE8A}" type="presParOf" srcId="{6D4B4220-B803-47B8-9EAE-D0D4A047AA8E}" destId="{03A51995-E1E0-4811-89F5-56E9EA6F531F}" srcOrd="0" destOrd="0" presId="urn:microsoft.com/office/officeart/2005/8/layout/chevron2"/>
    <dgm:cxn modelId="{FEE32D0E-28EC-4F8D-8AD2-6D08241F97B3}" type="presParOf" srcId="{6D4B4220-B803-47B8-9EAE-D0D4A047AA8E}" destId="{53C45281-1CFA-49A4-A676-39FB71D66B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66AE31-7FD8-4E58-B2E6-C632F8B4CEA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4148BF-9599-44D3-B395-134FE93CA7FA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Ситуация удивления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Ассоциации вместо правил</a:t>
          </a:r>
        </a:p>
        <a:p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A698BF2-8ECD-4FAC-91E8-074CAF62679D}" type="parTrans" cxnId="{5B94CD34-F62D-43E9-A206-1668C982B695}">
      <dgm:prSet/>
      <dgm:spPr/>
      <dgm:t>
        <a:bodyPr/>
        <a:lstStyle/>
        <a:p>
          <a:endParaRPr lang="ru-RU"/>
        </a:p>
      </dgm:t>
    </dgm:pt>
    <dgm:pt modelId="{E883A07C-4587-49BF-81F7-F07F78F5D14A}" type="sibTrans" cxnId="{5B94CD34-F62D-43E9-A206-1668C982B695}">
      <dgm:prSet/>
      <dgm:spPr/>
      <dgm:t>
        <a:bodyPr/>
        <a:lstStyle/>
        <a:p>
          <a:endParaRPr lang="ru-RU"/>
        </a:p>
      </dgm:t>
    </dgm:pt>
    <dgm:pt modelId="{230368B0-88B1-455F-B4DD-6502F07967C2}">
      <dgm:prSet phldrT="[Текст]"/>
      <dgm:spPr/>
      <dgm:t>
        <a:bodyPr/>
        <a:lstStyle/>
        <a:p>
          <a:endParaRPr lang="ru-RU" sz="3600" dirty="0"/>
        </a:p>
      </dgm:t>
    </dgm:pt>
    <dgm:pt modelId="{67ED0F1E-2498-4A14-9453-09149E5CE35D}" type="parTrans" cxnId="{0FEC5FC9-4E14-46F6-9BB1-6885B665935D}">
      <dgm:prSet/>
      <dgm:spPr/>
      <dgm:t>
        <a:bodyPr/>
        <a:lstStyle/>
        <a:p>
          <a:endParaRPr lang="ru-RU"/>
        </a:p>
      </dgm:t>
    </dgm:pt>
    <dgm:pt modelId="{EF8E7388-2988-48BA-A91F-701DB652913F}" type="sibTrans" cxnId="{0FEC5FC9-4E14-46F6-9BB1-6885B665935D}">
      <dgm:prSet/>
      <dgm:spPr/>
      <dgm:t>
        <a:bodyPr/>
        <a:lstStyle/>
        <a:p>
          <a:endParaRPr lang="ru-RU"/>
        </a:p>
      </dgm:t>
    </dgm:pt>
    <dgm:pt modelId="{95601C9C-CBEC-4464-9D09-81285511C600}">
      <dgm:prSet phldrT="[Текст]"/>
      <dgm:spPr/>
      <dgm:t>
        <a:bodyPr/>
        <a:lstStyle/>
        <a:p>
          <a:endParaRPr lang="ru-RU" sz="3600" dirty="0"/>
        </a:p>
      </dgm:t>
    </dgm:pt>
    <dgm:pt modelId="{835FEF19-1E2C-4997-9264-EAD16B69B8EE}" type="parTrans" cxnId="{11DAD058-6429-4F81-94B3-49A719F97784}">
      <dgm:prSet/>
      <dgm:spPr/>
      <dgm:t>
        <a:bodyPr/>
        <a:lstStyle/>
        <a:p>
          <a:endParaRPr lang="ru-RU"/>
        </a:p>
      </dgm:t>
    </dgm:pt>
    <dgm:pt modelId="{F428F4A4-8629-4BD8-B77A-D6A2D0ADEC74}" type="sibTrans" cxnId="{11DAD058-6429-4F81-94B3-49A719F97784}">
      <dgm:prSet/>
      <dgm:spPr/>
      <dgm:t>
        <a:bodyPr/>
        <a:lstStyle/>
        <a:p>
          <a:endParaRPr lang="ru-RU"/>
        </a:p>
      </dgm:t>
    </dgm:pt>
    <dgm:pt modelId="{C0FB4667-46BD-4EA5-BE56-1EAC703BCEF4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Презентации, творческие домашние задания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Накопительная система оценок, рефлексия</a:t>
          </a:r>
        </a:p>
        <a:p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6471BEE-CF50-4B90-B49B-8FB0EED32824}" type="parTrans" cxnId="{197AE7DE-8104-43C1-ACDB-9262C3570516}">
      <dgm:prSet/>
      <dgm:spPr/>
      <dgm:t>
        <a:bodyPr/>
        <a:lstStyle/>
        <a:p>
          <a:endParaRPr lang="ru-RU"/>
        </a:p>
      </dgm:t>
    </dgm:pt>
    <dgm:pt modelId="{21337648-D095-4805-94D6-3276942FE072}" type="sibTrans" cxnId="{197AE7DE-8104-43C1-ACDB-9262C3570516}">
      <dgm:prSet/>
      <dgm:spPr/>
      <dgm:t>
        <a:bodyPr/>
        <a:lstStyle/>
        <a:p>
          <a:endParaRPr lang="ru-RU"/>
        </a:p>
      </dgm:t>
    </dgm:pt>
    <dgm:pt modelId="{48A6AB1F-80F3-43EA-B2FE-AFEFA9067101}">
      <dgm:prSet phldrT="[Текст]" custT="1"/>
      <dgm:spPr/>
      <dgm:t>
        <a:bodyPr/>
        <a:lstStyle/>
        <a:p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0E295BA-A174-4831-A57F-DA499412F8E6}" type="parTrans" cxnId="{25BA05F6-8B52-456D-9B4F-2F083E4E52B4}">
      <dgm:prSet/>
      <dgm:spPr/>
      <dgm:t>
        <a:bodyPr/>
        <a:lstStyle/>
        <a:p>
          <a:endParaRPr lang="ru-RU"/>
        </a:p>
      </dgm:t>
    </dgm:pt>
    <dgm:pt modelId="{D1FD9ED9-6315-4CBF-89C2-7126B9FED2E6}" type="sibTrans" cxnId="{25BA05F6-8B52-456D-9B4F-2F083E4E52B4}">
      <dgm:prSet/>
      <dgm:spPr/>
      <dgm:t>
        <a:bodyPr/>
        <a:lstStyle/>
        <a:p>
          <a:endParaRPr lang="ru-RU"/>
        </a:p>
      </dgm:t>
    </dgm:pt>
    <dgm:pt modelId="{0533C9B3-0DCC-44EE-847A-FA49463CEEF8}">
      <dgm:prSet phldrT="[Текст]"/>
      <dgm:spPr/>
      <dgm:t>
        <a:bodyPr/>
        <a:lstStyle/>
        <a:p>
          <a:endParaRPr lang="ru-RU" sz="900" dirty="0"/>
        </a:p>
      </dgm:t>
    </dgm:pt>
    <dgm:pt modelId="{8F92B437-90FC-401B-9271-2D13FDA76726}" type="parTrans" cxnId="{BD9B5EFF-0DC0-4A25-A041-3F75E1D12231}">
      <dgm:prSet/>
      <dgm:spPr/>
      <dgm:t>
        <a:bodyPr/>
        <a:lstStyle/>
        <a:p>
          <a:endParaRPr lang="ru-RU"/>
        </a:p>
      </dgm:t>
    </dgm:pt>
    <dgm:pt modelId="{E65CAEC3-9301-400B-AB75-9FB3BDB99702}" type="sibTrans" cxnId="{BD9B5EFF-0DC0-4A25-A041-3F75E1D12231}">
      <dgm:prSet/>
      <dgm:spPr/>
      <dgm:t>
        <a:bodyPr/>
        <a:lstStyle/>
        <a:p>
          <a:endParaRPr lang="ru-RU"/>
        </a:p>
      </dgm:t>
    </dgm:pt>
    <dgm:pt modelId="{77457967-45F0-47E4-A079-9103FD160E55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Доброжелательный настрой урока</a:t>
          </a:r>
          <a:endParaRPr lang="ru-RU" sz="2000" b="1" dirty="0" smtClean="0"/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Благоприятный и продуктивный микроклимат на уроке</a:t>
          </a:r>
          <a:endParaRPr lang="ru-RU" sz="2000" b="1" dirty="0"/>
        </a:p>
      </dgm:t>
    </dgm:pt>
    <dgm:pt modelId="{826F56D6-C735-4EA7-A67D-6F91381C18F9}" type="parTrans" cxnId="{272C0F90-F067-4E92-930D-DE4F235D82C9}">
      <dgm:prSet/>
      <dgm:spPr/>
      <dgm:t>
        <a:bodyPr/>
        <a:lstStyle/>
        <a:p>
          <a:endParaRPr lang="ru-RU"/>
        </a:p>
      </dgm:t>
    </dgm:pt>
    <dgm:pt modelId="{4110E64C-09A0-4E8B-AF22-40AD96D692AC}" type="sibTrans" cxnId="{272C0F90-F067-4E92-930D-DE4F235D82C9}">
      <dgm:prSet/>
      <dgm:spPr/>
      <dgm:t>
        <a:bodyPr/>
        <a:lstStyle/>
        <a:p>
          <a:endParaRPr lang="ru-RU"/>
        </a:p>
      </dgm:t>
    </dgm:pt>
    <dgm:pt modelId="{B11FB53A-5F85-4B49-B479-76EC366F187B}">
      <dgm:prSet phldrT="[Текст]"/>
      <dgm:spPr/>
      <dgm:t>
        <a:bodyPr/>
        <a:lstStyle/>
        <a:p>
          <a:endParaRPr lang="ru-RU" sz="900" dirty="0"/>
        </a:p>
      </dgm:t>
    </dgm:pt>
    <dgm:pt modelId="{0245DE05-BC80-40A8-A00A-D4DBB33E8CAA}" type="parTrans" cxnId="{84DCEE42-2483-4E00-88CC-63B60D99EC45}">
      <dgm:prSet/>
      <dgm:spPr/>
      <dgm:t>
        <a:bodyPr/>
        <a:lstStyle/>
        <a:p>
          <a:endParaRPr lang="ru-RU"/>
        </a:p>
      </dgm:t>
    </dgm:pt>
    <dgm:pt modelId="{98E2303B-88BC-49B0-823B-4637B16EAFE0}" type="sibTrans" cxnId="{84DCEE42-2483-4E00-88CC-63B60D99EC45}">
      <dgm:prSet/>
      <dgm:spPr/>
      <dgm:t>
        <a:bodyPr/>
        <a:lstStyle/>
        <a:p>
          <a:endParaRPr lang="ru-RU"/>
        </a:p>
      </dgm:t>
    </dgm:pt>
    <dgm:pt modelId="{122B16CD-224D-41C5-8966-3505D3FF4FDF}">
      <dgm:prSet phldrT="[Текст]"/>
      <dgm:spPr/>
      <dgm:t>
        <a:bodyPr/>
        <a:lstStyle/>
        <a:p>
          <a:endParaRPr lang="ru-RU" sz="900" dirty="0"/>
        </a:p>
      </dgm:t>
    </dgm:pt>
    <dgm:pt modelId="{226C353B-262F-4A72-9809-EC18B91EE290}" type="parTrans" cxnId="{CD44DBEC-F08D-4750-B0F4-445AFD3B0134}">
      <dgm:prSet/>
      <dgm:spPr/>
      <dgm:t>
        <a:bodyPr/>
        <a:lstStyle/>
        <a:p>
          <a:endParaRPr lang="ru-RU"/>
        </a:p>
      </dgm:t>
    </dgm:pt>
    <dgm:pt modelId="{36FB42DA-504E-490F-8D84-852FD7E359B1}" type="sibTrans" cxnId="{CD44DBEC-F08D-4750-B0F4-445AFD3B0134}">
      <dgm:prSet/>
      <dgm:spPr/>
      <dgm:t>
        <a:bodyPr/>
        <a:lstStyle/>
        <a:p>
          <a:endParaRPr lang="ru-RU"/>
        </a:p>
      </dgm:t>
    </dgm:pt>
    <dgm:pt modelId="{F51F4221-8DDF-4BBE-903B-090F0BFFCD26}" type="pres">
      <dgm:prSet presAssocID="{A766AE31-7FD8-4E58-B2E6-C632F8B4CEA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AE85DE04-0787-48B8-99E4-42055D8556E3}" type="pres">
      <dgm:prSet presAssocID="{A766AE31-7FD8-4E58-B2E6-C632F8B4CEAD}" presName="pyramid" presStyleLbl="node1" presStyleIdx="0" presStyleCnt="1" custLinFactNeighborX="20000" custLinFactNeighborY="632"/>
      <dgm:spPr/>
    </dgm:pt>
    <dgm:pt modelId="{5865C1BC-7A8C-453E-90CA-382A0922C1A5}" type="pres">
      <dgm:prSet presAssocID="{A766AE31-7FD8-4E58-B2E6-C632F8B4CEAD}" presName="theList" presStyleCnt="0"/>
      <dgm:spPr/>
    </dgm:pt>
    <dgm:pt modelId="{A495162F-517B-47E6-800B-7D62FB8314C6}" type="pres">
      <dgm:prSet presAssocID="{524148BF-9599-44D3-B395-134FE93CA7FA}" presName="aNode" presStyleLbl="fgAcc1" presStyleIdx="0" presStyleCnt="3" custScaleX="159455" custLinFactY="-23250" custLinFactNeighborX="1711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4097F-0372-4593-81E4-FA35BA011260}" type="pres">
      <dgm:prSet presAssocID="{524148BF-9599-44D3-B395-134FE93CA7FA}" presName="aSpace" presStyleCnt="0"/>
      <dgm:spPr/>
    </dgm:pt>
    <dgm:pt modelId="{C558F5F6-951F-4EF9-AC98-5B1D2B98390C}" type="pres">
      <dgm:prSet presAssocID="{C0FB4667-46BD-4EA5-BE56-1EAC703BCEF4}" presName="aNode" presStyleLbl="fgAcc1" presStyleIdx="1" presStyleCnt="3" custScaleX="186360" custLinFactNeighborX="-24135" custLinFactNeighborY="-3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D8DE0-B9E3-4094-BA98-303F417A3204}" type="pres">
      <dgm:prSet presAssocID="{C0FB4667-46BD-4EA5-BE56-1EAC703BCEF4}" presName="aSpace" presStyleCnt="0"/>
      <dgm:spPr/>
    </dgm:pt>
    <dgm:pt modelId="{AB2C6541-339E-4FDA-8428-103F70865B79}" type="pres">
      <dgm:prSet presAssocID="{77457967-45F0-47E4-A079-9103FD160E55}" presName="aNode" presStyleLbl="fgAcc1" presStyleIdx="2" presStyleCnt="3" custScaleX="187415" custLinFactY="9034" custLinFactNeighborX="31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89731-F1C7-4229-9425-C0BCF84B823F}" type="pres">
      <dgm:prSet presAssocID="{77457967-45F0-47E4-A079-9103FD160E55}" presName="aSpace" presStyleCnt="0"/>
      <dgm:spPr/>
    </dgm:pt>
  </dgm:ptLst>
  <dgm:cxnLst>
    <dgm:cxn modelId="{CD44DBEC-F08D-4750-B0F4-445AFD3B0134}" srcId="{77457967-45F0-47E4-A079-9103FD160E55}" destId="{122B16CD-224D-41C5-8966-3505D3FF4FDF}" srcOrd="1" destOrd="0" parTransId="{226C353B-262F-4A72-9809-EC18B91EE290}" sibTransId="{36FB42DA-504E-490F-8D84-852FD7E359B1}"/>
    <dgm:cxn modelId="{197AE7DE-8104-43C1-ACDB-9262C3570516}" srcId="{A766AE31-7FD8-4E58-B2E6-C632F8B4CEAD}" destId="{C0FB4667-46BD-4EA5-BE56-1EAC703BCEF4}" srcOrd="1" destOrd="0" parTransId="{46471BEE-CF50-4B90-B49B-8FB0EED32824}" sibTransId="{21337648-D095-4805-94D6-3276942FE072}"/>
    <dgm:cxn modelId="{C22063AC-6B69-4B7C-A851-B6FD58E9A82D}" type="presOf" srcId="{C0FB4667-46BD-4EA5-BE56-1EAC703BCEF4}" destId="{C558F5F6-951F-4EF9-AC98-5B1D2B98390C}" srcOrd="0" destOrd="0" presId="urn:microsoft.com/office/officeart/2005/8/layout/pyramid2"/>
    <dgm:cxn modelId="{7A6D2A8C-7962-49CA-8A2F-0505A138A003}" type="presOf" srcId="{122B16CD-224D-41C5-8966-3505D3FF4FDF}" destId="{AB2C6541-339E-4FDA-8428-103F70865B79}" srcOrd="0" destOrd="2" presId="urn:microsoft.com/office/officeart/2005/8/layout/pyramid2"/>
    <dgm:cxn modelId="{11DAD058-6429-4F81-94B3-49A719F97784}" srcId="{524148BF-9599-44D3-B395-134FE93CA7FA}" destId="{95601C9C-CBEC-4464-9D09-81285511C600}" srcOrd="1" destOrd="0" parTransId="{835FEF19-1E2C-4997-9264-EAD16B69B8EE}" sibTransId="{F428F4A4-8629-4BD8-B77A-D6A2D0ADEC74}"/>
    <dgm:cxn modelId="{A6A63944-0306-421C-8C05-1E94F63E963F}" type="presOf" srcId="{77457967-45F0-47E4-A079-9103FD160E55}" destId="{AB2C6541-339E-4FDA-8428-103F70865B79}" srcOrd="0" destOrd="0" presId="urn:microsoft.com/office/officeart/2005/8/layout/pyramid2"/>
    <dgm:cxn modelId="{6ECDA5D1-BEFC-48AC-B910-B960C9426A0C}" type="presOf" srcId="{B11FB53A-5F85-4B49-B479-76EC366F187B}" destId="{AB2C6541-339E-4FDA-8428-103F70865B79}" srcOrd="0" destOrd="1" presId="urn:microsoft.com/office/officeart/2005/8/layout/pyramid2"/>
    <dgm:cxn modelId="{B5D7E726-533B-485C-B0F0-CB8AAAA3E03E}" type="presOf" srcId="{A766AE31-7FD8-4E58-B2E6-C632F8B4CEAD}" destId="{F51F4221-8DDF-4BBE-903B-090F0BFFCD26}" srcOrd="0" destOrd="0" presId="urn:microsoft.com/office/officeart/2005/8/layout/pyramid2"/>
    <dgm:cxn modelId="{0F6AFDD6-9742-4103-AB38-17D66E25D67D}" type="presOf" srcId="{524148BF-9599-44D3-B395-134FE93CA7FA}" destId="{A495162F-517B-47E6-800B-7D62FB8314C6}" srcOrd="0" destOrd="0" presId="urn:microsoft.com/office/officeart/2005/8/layout/pyramid2"/>
    <dgm:cxn modelId="{25BA05F6-8B52-456D-9B4F-2F083E4E52B4}" srcId="{C0FB4667-46BD-4EA5-BE56-1EAC703BCEF4}" destId="{48A6AB1F-80F3-43EA-B2FE-AFEFA9067101}" srcOrd="0" destOrd="0" parTransId="{20E295BA-A174-4831-A57F-DA499412F8E6}" sibTransId="{D1FD9ED9-6315-4CBF-89C2-7126B9FED2E6}"/>
    <dgm:cxn modelId="{DEBA6AB3-F0F0-4AD7-B0B0-3DECBABC3B8C}" type="presOf" srcId="{0533C9B3-0DCC-44EE-847A-FA49463CEEF8}" destId="{C558F5F6-951F-4EF9-AC98-5B1D2B98390C}" srcOrd="0" destOrd="2" presId="urn:microsoft.com/office/officeart/2005/8/layout/pyramid2"/>
    <dgm:cxn modelId="{0FEC5FC9-4E14-46F6-9BB1-6885B665935D}" srcId="{524148BF-9599-44D3-B395-134FE93CA7FA}" destId="{230368B0-88B1-455F-B4DD-6502F07967C2}" srcOrd="0" destOrd="0" parTransId="{67ED0F1E-2498-4A14-9453-09149E5CE35D}" sibTransId="{EF8E7388-2988-48BA-A91F-701DB652913F}"/>
    <dgm:cxn modelId="{C77D1177-9D37-4589-8CB5-0AFEBA6C000E}" type="presOf" srcId="{95601C9C-CBEC-4464-9D09-81285511C600}" destId="{A495162F-517B-47E6-800B-7D62FB8314C6}" srcOrd="0" destOrd="2" presId="urn:microsoft.com/office/officeart/2005/8/layout/pyramid2"/>
    <dgm:cxn modelId="{A9EB010D-EE14-4916-AFDA-0DE6D1D902FD}" type="presOf" srcId="{230368B0-88B1-455F-B4DD-6502F07967C2}" destId="{A495162F-517B-47E6-800B-7D62FB8314C6}" srcOrd="0" destOrd="1" presId="urn:microsoft.com/office/officeart/2005/8/layout/pyramid2"/>
    <dgm:cxn modelId="{272C0F90-F067-4E92-930D-DE4F235D82C9}" srcId="{A766AE31-7FD8-4E58-B2E6-C632F8B4CEAD}" destId="{77457967-45F0-47E4-A079-9103FD160E55}" srcOrd="2" destOrd="0" parTransId="{826F56D6-C735-4EA7-A67D-6F91381C18F9}" sibTransId="{4110E64C-09A0-4E8B-AF22-40AD96D692AC}"/>
    <dgm:cxn modelId="{4ACF87A5-51CA-4BCB-8366-4657AE313D3C}" type="presOf" srcId="{48A6AB1F-80F3-43EA-B2FE-AFEFA9067101}" destId="{C558F5F6-951F-4EF9-AC98-5B1D2B98390C}" srcOrd="0" destOrd="1" presId="urn:microsoft.com/office/officeart/2005/8/layout/pyramid2"/>
    <dgm:cxn modelId="{5B94CD34-F62D-43E9-A206-1668C982B695}" srcId="{A766AE31-7FD8-4E58-B2E6-C632F8B4CEAD}" destId="{524148BF-9599-44D3-B395-134FE93CA7FA}" srcOrd="0" destOrd="0" parTransId="{1A698BF2-8ECD-4FAC-91E8-074CAF62679D}" sibTransId="{E883A07C-4587-49BF-81F7-F07F78F5D14A}"/>
    <dgm:cxn modelId="{84DCEE42-2483-4E00-88CC-63B60D99EC45}" srcId="{77457967-45F0-47E4-A079-9103FD160E55}" destId="{B11FB53A-5F85-4B49-B479-76EC366F187B}" srcOrd="0" destOrd="0" parTransId="{0245DE05-BC80-40A8-A00A-D4DBB33E8CAA}" sibTransId="{98E2303B-88BC-49B0-823B-4637B16EAFE0}"/>
    <dgm:cxn modelId="{BD9B5EFF-0DC0-4A25-A041-3F75E1D12231}" srcId="{C0FB4667-46BD-4EA5-BE56-1EAC703BCEF4}" destId="{0533C9B3-0DCC-44EE-847A-FA49463CEEF8}" srcOrd="1" destOrd="0" parTransId="{8F92B437-90FC-401B-9271-2D13FDA76726}" sibTransId="{E65CAEC3-9301-400B-AB75-9FB3BDB99702}"/>
    <dgm:cxn modelId="{C6DCDD06-919C-4643-B31A-EF8884A9BFB5}" type="presParOf" srcId="{F51F4221-8DDF-4BBE-903B-090F0BFFCD26}" destId="{AE85DE04-0787-48B8-99E4-42055D8556E3}" srcOrd="0" destOrd="0" presId="urn:microsoft.com/office/officeart/2005/8/layout/pyramid2"/>
    <dgm:cxn modelId="{BFADCF4B-BFBA-48C5-B81A-93B012A0726F}" type="presParOf" srcId="{F51F4221-8DDF-4BBE-903B-090F0BFFCD26}" destId="{5865C1BC-7A8C-453E-90CA-382A0922C1A5}" srcOrd="1" destOrd="0" presId="urn:microsoft.com/office/officeart/2005/8/layout/pyramid2"/>
    <dgm:cxn modelId="{E4F23513-BB1D-4375-AC43-0BF80DF5E95A}" type="presParOf" srcId="{5865C1BC-7A8C-453E-90CA-382A0922C1A5}" destId="{A495162F-517B-47E6-800B-7D62FB8314C6}" srcOrd="0" destOrd="0" presId="urn:microsoft.com/office/officeart/2005/8/layout/pyramid2"/>
    <dgm:cxn modelId="{5446752B-5780-40B9-8AF9-605D7A574CC4}" type="presParOf" srcId="{5865C1BC-7A8C-453E-90CA-382A0922C1A5}" destId="{CA94097F-0372-4593-81E4-FA35BA011260}" srcOrd="1" destOrd="0" presId="urn:microsoft.com/office/officeart/2005/8/layout/pyramid2"/>
    <dgm:cxn modelId="{60FBC5F0-0C9E-4E2B-8F13-7EFE8BDF07E1}" type="presParOf" srcId="{5865C1BC-7A8C-453E-90CA-382A0922C1A5}" destId="{C558F5F6-951F-4EF9-AC98-5B1D2B98390C}" srcOrd="2" destOrd="0" presId="urn:microsoft.com/office/officeart/2005/8/layout/pyramid2"/>
    <dgm:cxn modelId="{66E9FD78-5893-4CC9-8C4C-0DF78AAB02F6}" type="presParOf" srcId="{5865C1BC-7A8C-453E-90CA-382A0922C1A5}" destId="{C0BD8DE0-B9E3-4094-BA98-303F417A3204}" srcOrd="3" destOrd="0" presId="urn:microsoft.com/office/officeart/2005/8/layout/pyramid2"/>
    <dgm:cxn modelId="{1358597D-0E41-42DF-838B-FF353D1CE964}" type="presParOf" srcId="{5865C1BC-7A8C-453E-90CA-382A0922C1A5}" destId="{AB2C6541-339E-4FDA-8428-103F70865B79}" srcOrd="4" destOrd="0" presId="urn:microsoft.com/office/officeart/2005/8/layout/pyramid2"/>
    <dgm:cxn modelId="{8894794D-83DF-440E-A1CB-11B08AFE9AA6}" type="presParOf" srcId="{5865C1BC-7A8C-453E-90CA-382A0922C1A5}" destId="{D6F89731-F1C7-4229-9425-C0BCF84B823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C01115-588D-47D8-AD6C-D0A08665F05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A09890D-74B8-4DD5-8C38-35041778D3A9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активное включение</a:t>
          </a:r>
        </a:p>
        <a:p>
          <a:pPr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E4CE62BF-F964-4289-9F0C-1D47E0E2818D}" type="parTrans" cxnId="{8E438223-9D5B-4084-885A-2711CCFE734C}">
      <dgm:prSet/>
      <dgm:spPr/>
      <dgm:t>
        <a:bodyPr/>
        <a:lstStyle/>
        <a:p>
          <a:endParaRPr lang="ru-RU"/>
        </a:p>
      </dgm:t>
    </dgm:pt>
    <dgm:pt modelId="{D44A3923-7EE1-475E-83F6-EE40E15A96FA}" type="sibTrans" cxnId="{8E438223-9D5B-4084-885A-2711CCFE734C}">
      <dgm:prSet/>
      <dgm:spPr/>
      <dgm:t>
        <a:bodyPr/>
        <a:lstStyle/>
        <a:p>
          <a:endParaRPr lang="ru-RU"/>
        </a:p>
      </dgm:t>
    </dgm:pt>
    <dgm:pt modelId="{09CDDF5F-6902-4205-BA7F-49EAC328717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свобода выбора деятельности </a:t>
          </a:r>
        </a:p>
        <a:p>
          <a:pPr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2858C8-AAC8-4A41-A054-28ED8C9147E1}" type="parTrans" cxnId="{4F0E5EAC-1833-45B4-BBA0-391191469CE3}">
      <dgm:prSet/>
      <dgm:spPr/>
      <dgm:t>
        <a:bodyPr/>
        <a:lstStyle/>
        <a:p>
          <a:endParaRPr lang="ru-RU"/>
        </a:p>
      </dgm:t>
    </dgm:pt>
    <dgm:pt modelId="{BD831677-8B1C-455B-A04A-F6AB42C8E0C5}" type="sibTrans" cxnId="{4F0E5EAC-1833-45B4-BBA0-391191469CE3}">
      <dgm:prSet/>
      <dgm:spPr/>
      <dgm:t>
        <a:bodyPr/>
        <a:lstStyle/>
        <a:p>
          <a:endParaRPr lang="ru-RU"/>
        </a:p>
      </dgm:t>
    </dgm:pt>
    <dgm:pt modelId="{074EF2CE-D0CD-45F8-9DF2-8E43C3D0E20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системность знаний и умений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dirty="0"/>
        </a:p>
      </dgm:t>
    </dgm:pt>
    <dgm:pt modelId="{6654EFB3-4FC2-4580-82FC-9BA65D7F36C9}" type="parTrans" cxnId="{E3952386-2981-4B9E-AC3C-FE60DD252D4D}">
      <dgm:prSet/>
      <dgm:spPr/>
      <dgm:t>
        <a:bodyPr/>
        <a:lstStyle/>
        <a:p>
          <a:endParaRPr lang="ru-RU"/>
        </a:p>
      </dgm:t>
    </dgm:pt>
    <dgm:pt modelId="{7097C1D9-9387-4EA2-A064-70980433CBFB}" type="sibTrans" cxnId="{E3952386-2981-4B9E-AC3C-FE60DD252D4D}">
      <dgm:prSet/>
      <dgm:spPr/>
      <dgm:t>
        <a:bodyPr/>
        <a:lstStyle/>
        <a:p>
          <a:endParaRPr lang="ru-RU"/>
        </a:p>
      </dgm:t>
    </dgm:pt>
    <dgm:pt modelId="{B58C1A1A-E89E-4086-96CE-EA5131D36104}">
      <dgm:prSet custT="1"/>
      <dgm:spPr/>
      <dgm:t>
        <a:bodyPr/>
        <a:lstStyle/>
        <a:p>
          <a:endParaRPr lang="ru-RU" sz="2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проблема,</a:t>
          </a:r>
        </a:p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исследование каких – либо фактов </a:t>
          </a:r>
        </a:p>
        <a:p>
          <a:endParaRPr lang="ru-RU" sz="2100" dirty="0"/>
        </a:p>
      </dgm:t>
    </dgm:pt>
    <dgm:pt modelId="{8CF3B57B-AF65-40C6-B5CA-8F383553EA6B}" type="parTrans" cxnId="{55ED48B9-789D-40ED-AEEB-2C89F189B72B}">
      <dgm:prSet/>
      <dgm:spPr/>
      <dgm:t>
        <a:bodyPr/>
        <a:lstStyle/>
        <a:p>
          <a:endParaRPr lang="ru-RU"/>
        </a:p>
      </dgm:t>
    </dgm:pt>
    <dgm:pt modelId="{E230E85E-03D5-4520-8072-7A05D2EA8A1F}" type="sibTrans" cxnId="{55ED48B9-789D-40ED-AEEB-2C89F189B72B}">
      <dgm:prSet/>
      <dgm:spPr/>
      <dgm:t>
        <a:bodyPr/>
        <a:lstStyle/>
        <a:p>
          <a:endParaRPr lang="ru-RU"/>
        </a:p>
      </dgm:t>
    </dgm:pt>
    <dgm:pt modelId="{93F6A29F-07F8-49E6-8134-0A848A453265}">
      <dgm:prSet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математической “зоркости», внимания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8848BA6-AD23-4E91-A981-E20924BD2B1A}" type="parTrans" cxnId="{15B01B1B-D265-4C0D-AE34-A5E51E202FC5}">
      <dgm:prSet/>
      <dgm:spPr/>
      <dgm:t>
        <a:bodyPr/>
        <a:lstStyle/>
        <a:p>
          <a:endParaRPr lang="ru-RU"/>
        </a:p>
      </dgm:t>
    </dgm:pt>
    <dgm:pt modelId="{05B873B7-6C5F-4F65-AF02-2BF43915A6D6}" type="sibTrans" cxnId="{15B01B1B-D265-4C0D-AE34-A5E51E202FC5}">
      <dgm:prSet/>
      <dgm:spPr/>
      <dgm:t>
        <a:bodyPr/>
        <a:lstStyle/>
        <a:p>
          <a:endParaRPr lang="ru-RU"/>
        </a:p>
      </dgm:t>
    </dgm:pt>
    <dgm:pt modelId="{19623AFF-4FD2-4841-938F-49522BA9C12A}" type="pres">
      <dgm:prSet presAssocID="{39C01115-588D-47D8-AD6C-D0A08665F0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4B2D26-58DE-4C3A-9ADC-45EC7C3D9433}" type="pres">
      <dgm:prSet presAssocID="{6A09890D-74B8-4DD5-8C38-35041778D3A9}" presName="node" presStyleLbl="node1" presStyleIdx="0" presStyleCnt="5" custLinFactNeighborX="-2398" custLinFactNeighborY="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43B1A-4CBB-4AA7-94A8-C0F194A454E5}" type="pres">
      <dgm:prSet presAssocID="{D44A3923-7EE1-475E-83F6-EE40E15A96FA}" presName="sibTrans" presStyleCnt="0"/>
      <dgm:spPr/>
    </dgm:pt>
    <dgm:pt modelId="{F66ECADE-529A-4E92-9C73-C8095B6CAA07}" type="pres">
      <dgm:prSet presAssocID="{09CDDF5F-6902-4205-BA7F-49EAC3287172}" presName="node" presStyleLbl="node1" presStyleIdx="1" presStyleCnt="5" custLinFactNeighborX="2401" custLinFactNeighborY="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6E9D1-8115-4820-A563-7285BF98570C}" type="pres">
      <dgm:prSet presAssocID="{BD831677-8B1C-455B-A04A-F6AB42C8E0C5}" presName="sibTrans" presStyleCnt="0"/>
      <dgm:spPr/>
    </dgm:pt>
    <dgm:pt modelId="{F4CC79D3-8604-4DDB-ACA7-7891E7921F21}" type="pres">
      <dgm:prSet presAssocID="{074EF2CE-D0CD-45F8-9DF2-8E43C3D0E2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E192C-DED9-43CF-ADE8-775A7E5718BC}" type="pres">
      <dgm:prSet presAssocID="{7097C1D9-9387-4EA2-A064-70980433CBFB}" presName="sibTrans" presStyleCnt="0"/>
      <dgm:spPr/>
    </dgm:pt>
    <dgm:pt modelId="{154DE5CB-5431-4F70-9BE6-E8EA5E37F098}" type="pres">
      <dgm:prSet presAssocID="{B58C1A1A-E89E-4086-96CE-EA5131D36104}" presName="node" presStyleLbl="node1" presStyleIdx="3" presStyleCnt="5" custScaleY="98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0A659-7F12-488F-ACF9-A06C1FE2C39B}" type="pres">
      <dgm:prSet presAssocID="{E230E85E-03D5-4520-8072-7A05D2EA8A1F}" presName="sibTrans" presStyleCnt="0"/>
      <dgm:spPr/>
    </dgm:pt>
    <dgm:pt modelId="{55C912BD-0A20-4F74-8945-284C1A61F4E4}" type="pres">
      <dgm:prSet presAssocID="{93F6A29F-07F8-49E6-8134-0A848A4532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077CD2-A0CD-417C-933E-10E729923AF9}" type="presOf" srcId="{B58C1A1A-E89E-4086-96CE-EA5131D36104}" destId="{154DE5CB-5431-4F70-9BE6-E8EA5E37F098}" srcOrd="0" destOrd="0" presId="urn:microsoft.com/office/officeart/2005/8/layout/default"/>
    <dgm:cxn modelId="{E3952386-2981-4B9E-AC3C-FE60DD252D4D}" srcId="{39C01115-588D-47D8-AD6C-D0A08665F058}" destId="{074EF2CE-D0CD-45F8-9DF2-8E43C3D0E205}" srcOrd="2" destOrd="0" parTransId="{6654EFB3-4FC2-4580-82FC-9BA65D7F36C9}" sibTransId="{7097C1D9-9387-4EA2-A064-70980433CBFB}"/>
    <dgm:cxn modelId="{15B01B1B-D265-4C0D-AE34-A5E51E202FC5}" srcId="{39C01115-588D-47D8-AD6C-D0A08665F058}" destId="{93F6A29F-07F8-49E6-8134-0A848A453265}" srcOrd="4" destOrd="0" parTransId="{68848BA6-AD23-4E91-A981-E20924BD2B1A}" sibTransId="{05B873B7-6C5F-4F65-AF02-2BF43915A6D6}"/>
    <dgm:cxn modelId="{620CAA1F-E2DD-4CA7-A029-6CA3549D4FA3}" type="presOf" srcId="{09CDDF5F-6902-4205-BA7F-49EAC3287172}" destId="{F66ECADE-529A-4E92-9C73-C8095B6CAA07}" srcOrd="0" destOrd="0" presId="urn:microsoft.com/office/officeart/2005/8/layout/default"/>
    <dgm:cxn modelId="{8E438223-9D5B-4084-885A-2711CCFE734C}" srcId="{39C01115-588D-47D8-AD6C-D0A08665F058}" destId="{6A09890D-74B8-4DD5-8C38-35041778D3A9}" srcOrd="0" destOrd="0" parTransId="{E4CE62BF-F964-4289-9F0C-1D47E0E2818D}" sibTransId="{D44A3923-7EE1-475E-83F6-EE40E15A96FA}"/>
    <dgm:cxn modelId="{9547B3F1-E433-47B0-B1A6-156F9DDE20EB}" type="presOf" srcId="{93F6A29F-07F8-49E6-8134-0A848A453265}" destId="{55C912BD-0A20-4F74-8945-284C1A61F4E4}" srcOrd="0" destOrd="0" presId="urn:microsoft.com/office/officeart/2005/8/layout/default"/>
    <dgm:cxn modelId="{90AE5EEB-B052-49C1-8623-F0F8DB7697C9}" type="presOf" srcId="{39C01115-588D-47D8-AD6C-D0A08665F058}" destId="{19623AFF-4FD2-4841-938F-49522BA9C12A}" srcOrd="0" destOrd="0" presId="urn:microsoft.com/office/officeart/2005/8/layout/default"/>
    <dgm:cxn modelId="{E774FF2B-4FC6-4D57-9882-4B2A297398A2}" type="presOf" srcId="{6A09890D-74B8-4DD5-8C38-35041778D3A9}" destId="{044B2D26-58DE-4C3A-9ADC-45EC7C3D9433}" srcOrd="0" destOrd="0" presId="urn:microsoft.com/office/officeart/2005/8/layout/default"/>
    <dgm:cxn modelId="{326DDB46-B6DF-4F7A-A5ED-51A70C6CE0E3}" type="presOf" srcId="{074EF2CE-D0CD-45F8-9DF2-8E43C3D0E205}" destId="{F4CC79D3-8604-4DDB-ACA7-7891E7921F21}" srcOrd="0" destOrd="0" presId="urn:microsoft.com/office/officeart/2005/8/layout/default"/>
    <dgm:cxn modelId="{4F0E5EAC-1833-45B4-BBA0-391191469CE3}" srcId="{39C01115-588D-47D8-AD6C-D0A08665F058}" destId="{09CDDF5F-6902-4205-BA7F-49EAC3287172}" srcOrd="1" destOrd="0" parTransId="{272858C8-AAC8-4A41-A054-28ED8C9147E1}" sibTransId="{BD831677-8B1C-455B-A04A-F6AB42C8E0C5}"/>
    <dgm:cxn modelId="{55ED48B9-789D-40ED-AEEB-2C89F189B72B}" srcId="{39C01115-588D-47D8-AD6C-D0A08665F058}" destId="{B58C1A1A-E89E-4086-96CE-EA5131D36104}" srcOrd="3" destOrd="0" parTransId="{8CF3B57B-AF65-40C6-B5CA-8F383553EA6B}" sibTransId="{E230E85E-03D5-4520-8072-7A05D2EA8A1F}"/>
    <dgm:cxn modelId="{4C2250FD-B981-44D0-A93A-8EE19AD9532B}" type="presParOf" srcId="{19623AFF-4FD2-4841-938F-49522BA9C12A}" destId="{044B2D26-58DE-4C3A-9ADC-45EC7C3D9433}" srcOrd="0" destOrd="0" presId="urn:microsoft.com/office/officeart/2005/8/layout/default"/>
    <dgm:cxn modelId="{6ECAF165-8446-4B44-B024-21C671F5C944}" type="presParOf" srcId="{19623AFF-4FD2-4841-938F-49522BA9C12A}" destId="{4F543B1A-4CBB-4AA7-94A8-C0F194A454E5}" srcOrd="1" destOrd="0" presId="urn:microsoft.com/office/officeart/2005/8/layout/default"/>
    <dgm:cxn modelId="{415AEE38-B42C-480C-A557-4E58CBB7D56A}" type="presParOf" srcId="{19623AFF-4FD2-4841-938F-49522BA9C12A}" destId="{F66ECADE-529A-4E92-9C73-C8095B6CAA07}" srcOrd="2" destOrd="0" presId="urn:microsoft.com/office/officeart/2005/8/layout/default"/>
    <dgm:cxn modelId="{CEDFAE6B-4F0C-404F-8153-87DEA9C85656}" type="presParOf" srcId="{19623AFF-4FD2-4841-938F-49522BA9C12A}" destId="{FED6E9D1-8115-4820-A563-7285BF98570C}" srcOrd="3" destOrd="0" presId="urn:microsoft.com/office/officeart/2005/8/layout/default"/>
    <dgm:cxn modelId="{64D567F8-A715-4AE0-B117-CEB77D393861}" type="presParOf" srcId="{19623AFF-4FD2-4841-938F-49522BA9C12A}" destId="{F4CC79D3-8604-4DDB-ACA7-7891E7921F21}" srcOrd="4" destOrd="0" presId="urn:microsoft.com/office/officeart/2005/8/layout/default"/>
    <dgm:cxn modelId="{251E878D-2BAD-407E-841D-C7F378E942EB}" type="presParOf" srcId="{19623AFF-4FD2-4841-938F-49522BA9C12A}" destId="{FE2E192C-DED9-43CF-ADE8-775A7E5718BC}" srcOrd="5" destOrd="0" presId="urn:microsoft.com/office/officeart/2005/8/layout/default"/>
    <dgm:cxn modelId="{C1371186-08CC-4F3F-A00F-56F478889AF7}" type="presParOf" srcId="{19623AFF-4FD2-4841-938F-49522BA9C12A}" destId="{154DE5CB-5431-4F70-9BE6-E8EA5E37F098}" srcOrd="6" destOrd="0" presId="urn:microsoft.com/office/officeart/2005/8/layout/default"/>
    <dgm:cxn modelId="{73247EB5-B600-4BF3-B7DE-A0616BEF51C3}" type="presParOf" srcId="{19623AFF-4FD2-4841-938F-49522BA9C12A}" destId="{7040A659-7F12-488F-ACF9-A06C1FE2C39B}" srcOrd="7" destOrd="0" presId="urn:microsoft.com/office/officeart/2005/8/layout/default"/>
    <dgm:cxn modelId="{484D7DB9-0F51-4924-B668-815A6911D9CE}" type="presParOf" srcId="{19623AFF-4FD2-4841-938F-49522BA9C12A}" destId="{55C912BD-0A20-4F74-8945-284C1A61F4E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F492F7-DAB9-496F-AC93-6169A88E9BA1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83672EE-FEB2-4DAD-959C-73F138A6CC7E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Мотивация – один из факторов успешного обучения учащихся на уроках.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B001752-7D42-45CE-9EE0-A02EF5E326CC}" type="parTrans" cxnId="{2806B25C-B382-4570-9D04-4A6CB79BEA32}">
      <dgm:prSet/>
      <dgm:spPr/>
      <dgm:t>
        <a:bodyPr/>
        <a:lstStyle/>
        <a:p>
          <a:endParaRPr lang="ru-RU"/>
        </a:p>
      </dgm:t>
    </dgm:pt>
    <dgm:pt modelId="{60B53FA0-1B3A-49B2-BE3B-5A1F851FB8E7}" type="sibTrans" cxnId="{2806B25C-B382-4570-9D04-4A6CB79BEA32}">
      <dgm:prSet/>
      <dgm:spPr/>
      <dgm:t>
        <a:bodyPr/>
        <a:lstStyle/>
        <a:p>
          <a:endParaRPr lang="ru-RU"/>
        </a:p>
      </dgm:t>
    </dgm:pt>
    <dgm:pt modelId="{8801E7FD-3582-4445-BCBA-EE8F186B725B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мотивации-снижению успешности и эффективности обучения. </a:t>
          </a:r>
        </a:p>
        <a:p>
          <a:endParaRPr lang="ru-RU" sz="1900" dirty="0"/>
        </a:p>
      </dgm:t>
    </dgm:pt>
    <dgm:pt modelId="{4FCF728E-CFDC-4204-B7B9-53D0B30CA3FB}" type="parTrans" cxnId="{0064C0CC-947F-4452-9F5D-197AD9DC7196}">
      <dgm:prSet/>
      <dgm:spPr/>
      <dgm:t>
        <a:bodyPr/>
        <a:lstStyle/>
        <a:p>
          <a:endParaRPr lang="ru-RU"/>
        </a:p>
      </dgm:t>
    </dgm:pt>
    <dgm:pt modelId="{F700C21B-61D0-4183-8F94-BF40BF919348}" type="sibTrans" cxnId="{0064C0CC-947F-4452-9F5D-197AD9DC7196}">
      <dgm:prSet/>
      <dgm:spPr/>
      <dgm:t>
        <a:bodyPr/>
        <a:lstStyle/>
        <a:p>
          <a:endParaRPr lang="ru-RU"/>
        </a:p>
      </dgm:t>
    </dgm:pt>
    <dgm:pt modelId="{488100C9-CAD4-4E6A-AB9D-BECF2245FE0F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Использование современных педагогических технологий  способствует развитию   коммуникативной компетенции, творческой активной личности.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AEECCD6-5509-4A44-B47E-AC30E7E876F5}" type="parTrans" cxnId="{B6318BE1-8E5F-43AB-85FE-89B92289DC97}">
      <dgm:prSet/>
      <dgm:spPr/>
      <dgm:t>
        <a:bodyPr/>
        <a:lstStyle/>
        <a:p>
          <a:endParaRPr lang="ru-RU"/>
        </a:p>
      </dgm:t>
    </dgm:pt>
    <dgm:pt modelId="{4FD8ECBF-5064-4CFB-9235-6E9BC453D35A}" type="sibTrans" cxnId="{B6318BE1-8E5F-43AB-85FE-89B92289DC97}">
      <dgm:prSet/>
      <dgm:spPr/>
      <dgm:t>
        <a:bodyPr/>
        <a:lstStyle/>
        <a:p>
          <a:endParaRPr lang="ru-RU"/>
        </a:p>
      </dgm:t>
    </dgm:pt>
    <dgm:pt modelId="{E5FA1AB8-D955-4A74-9E1D-ABB76F6A9024}" type="pres">
      <dgm:prSet presAssocID="{91F492F7-DAB9-496F-AC93-6169A88E9B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B57ECE-E70C-41CF-AD0A-1A4BBDE45E97}" type="pres">
      <dgm:prSet presAssocID="{488100C9-CAD4-4E6A-AB9D-BECF2245FE0F}" presName="node" presStyleLbl="node1" presStyleIdx="0" presStyleCnt="3" custScaleX="185150" custRadScaleRad="102786" custRadScaleInc="333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D279C2-D45E-4D38-AEF7-61D16784226F}" type="pres">
      <dgm:prSet presAssocID="{488100C9-CAD4-4E6A-AB9D-BECF2245FE0F}" presName="spNode" presStyleCnt="0"/>
      <dgm:spPr/>
    </dgm:pt>
    <dgm:pt modelId="{80009353-F4EA-4C47-A42E-0A1386689657}" type="pres">
      <dgm:prSet presAssocID="{4FD8ECBF-5064-4CFB-9235-6E9BC453D35A}" presName="sibTrans" presStyleLbl="sibTrans1D1" presStyleIdx="0" presStyleCnt="3"/>
      <dgm:spPr/>
      <dgm:t>
        <a:bodyPr/>
        <a:lstStyle/>
        <a:p>
          <a:endParaRPr lang="ru-RU"/>
        </a:p>
      </dgm:t>
    </dgm:pt>
    <dgm:pt modelId="{658BAA0A-AAA7-4171-93B5-EAD58B18F23B}" type="pres">
      <dgm:prSet presAssocID="{483672EE-FEB2-4DAD-959C-73F138A6CC7E}" presName="node" presStyleLbl="node1" presStyleIdx="1" presStyleCnt="3" custScaleX="155913" custRadScaleRad="93110" custRadScaleInc="-265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01B89-D701-4445-A08C-33374199CE26}" type="pres">
      <dgm:prSet presAssocID="{483672EE-FEB2-4DAD-959C-73F138A6CC7E}" presName="spNode" presStyleCnt="0"/>
      <dgm:spPr/>
    </dgm:pt>
    <dgm:pt modelId="{3198DFC9-79B7-437D-BFF4-F73FDAB1F84E}" type="pres">
      <dgm:prSet presAssocID="{60B53FA0-1B3A-49B2-BE3B-5A1F851FB8E7}" presName="sibTrans" presStyleLbl="sibTrans1D1" presStyleIdx="1" presStyleCnt="3"/>
      <dgm:spPr/>
      <dgm:t>
        <a:bodyPr/>
        <a:lstStyle/>
        <a:p>
          <a:endParaRPr lang="ru-RU"/>
        </a:p>
      </dgm:t>
    </dgm:pt>
    <dgm:pt modelId="{9970D1E1-BE18-440A-A59D-CF3F3FC76B14}" type="pres">
      <dgm:prSet presAssocID="{8801E7FD-3582-4445-BCBA-EE8F186B725B}" presName="node" presStyleLbl="node1" presStyleIdx="2" presStyleCnt="3" custScaleX="167094" custRadScaleRad="93932" custRadScaleInc="80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3B6DB-0CCE-4F2C-91AA-2D1D0CD3ADC6}" type="pres">
      <dgm:prSet presAssocID="{8801E7FD-3582-4445-BCBA-EE8F186B725B}" presName="spNode" presStyleCnt="0"/>
      <dgm:spPr/>
    </dgm:pt>
    <dgm:pt modelId="{7CD5143F-A8BA-47AD-B181-D11421FE7046}" type="pres">
      <dgm:prSet presAssocID="{F700C21B-61D0-4183-8F94-BF40BF919348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AF2B1545-1B62-41C2-B0C0-E583FEC09865}" type="presOf" srcId="{4FD8ECBF-5064-4CFB-9235-6E9BC453D35A}" destId="{80009353-F4EA-4C47-A42E-0A1386689657}" srcOrd="0" destOrd="0" presId="urn:microsoft.com/office/officeart/2005/8/layout/cycle6"/>
    <dgm:cxn modelId="{1C57220F-1DD2-491D-8DDA-34F2E460FB31}" type="presOf" srcId="{8801E7FD-3582-4445-BCBA-EE8F186B725B}" destId="{9970D1E1-BE18-440A-A59D-CF3F3FC76B14}" srcOrd="0" destOrd="0" presId="urn:microsoft.com/office/officeart/2005/8/layout/cycle6"/>
    <dgm:cxn modelId="{0064C0CC-947F-4452-9F5D-197AD9DC7196}" srcId="{91F492F7-DAB9-496F-AC93-6169A88E9BA1}" destId="{8801E7FD-3582-4445-BCBA-EE8F186B725B}" srcOrd="2" destOrd="0" parTransId="{4FCF728E-CFDC-4204-B7B9-53D0B30CA3FB}" sibTransId="{F700C21B-61D0-4183-8F94-BF40BF919348}"/>
    <dgm:cxn modelId="{A558F03D-91A3-4FB4-80E2-E4EE0B9A5BE8}" type="presOf" srcId="{F700C21B-61D0-4183-8F94-BF40BF919348}" destId="{7CD5143F-A8BA-47AD-B181-D11421FE7046}" srcOrd="0" destOrd="0" presId="urn:microsoft.com/office/officeart/2005/8/layout/cycle6"/>
    <dgm:cxn modelId="{D1DC7C39-41F9-4840-B787-41B8865152FA}" type="presOf" srcId="{60B53FA0-1B3A-49B2-BE3B-5A1F851FB8E7}" destId="{3198DFC9-79B7-437D-BFF4-F73FDAB1F84E}" srcOrd="0" destOrd="0" presId="urn:microsoft.com/office/officeart/2005/8/layout/cycle6"/>
    <dgm:cxn modelId="{34139D7F-7EC3-4F32-8FBB-ACF3783AFCF9}" type="presOf" srcId="{483672EE-FEB2-4DAD-959C-73F138A6CC7E}" destId="{658BAA0A-AAA7-4171-93B5-EAD58B18F23B}" srcOrd="0" destOrd="0" presId="urn:microsoft.com/office/officeart/2005/8/layout/cycle6"/>
    <dgm:cxn modelId="{2806B25C-B382-4570-9D04-4A6CB79BEA32}" srcId="{91F492F7-DAB9-496F-AC93-6169A88E9BA1}" destId="{483672EE-FEB2-4DAD-959C-73F138A6CC7E}" srcOrd="1" destOrd="0" parTransId="{BB001752-7D42-45CE-9EE0-A02EF5E326CC}" sibTransId="{60B53FA0-1B3A-49B2-BE3B-5A1F851FB8E7}"/>
    <dgm:cxn modelId="{FD3C4A21-5607-4BC2-8DAE-C06700FF7CD4}" type="presOf" srcId="{91F492F7-DAB9-496F-AC93-6169A88E9BA1}" destId="{E5FA1AB8-D955-4A74-9E1D-ABB76F6A9024}" srcOrd="0" destOrd="0" presId="urn:microsoft.com/office/officeart/2005/8/layout/cycle6"/>
    <dgm:cxn modelId="{4AED6347-CF02-459F-851D-3B1A95A16EF9}" type="presOf" srcId="{488100C9-CAD4-4E6A-AB9D-BECF2245FE0F}" destId="{DEB57ECE-E70C-41CF-AD0A-1A4BBDE45E97}" srcOrd="0" destOrd="0" presId="urn:microsoft.com/office/officeart/2005/8/layout/cycle6"/>
    <dgm:cxn modelId="{B6318BE1-8E5F-43AB-85FE-89B92289DC97}" srcId="{91F492F7-DAB9-496F-AC93-6169A88E9BA1}" destId="{488100C9-CAD4-4E6A-AB9D-BECF2245FE0F}" srcOrd="0" destOrd="0" parTransId="{9AEECCD6-5509-4A44-B47E-AC30E7E876F5}" sibTransId="{4FD8ECBF-5064-4CFB-9235-6E9BC453D35A}"/>
    <dgm:cxn modelId="{745AD313-2651-47A8-A4C8-978DFF5278A0}" type="presParOf" srcId="{E5FA1AB8-D955-4A74-9E1D-ABB76F6A9024}" destId="{DEB57ECE-E70C-41CF-AD0A-1A4BBDE45E97}" srcOrd="0" destOrd="0" presId="urn:microsoft.com/office/officeart/2005/8/layout/cycle6"/>
    <dgm:cxn modelId="{165092B7-DEF2-40F2-9C7D-4C356181D9BA}" type="presParOf" srcId="{E5FA1AB8-D955-4A74-9E1D-ABB76F6A9024}" destId="{98D279C2-D45E-4D38-AEF7-61D16784226F}" srcOrd="1" destOrd="0" presId="urn:microsoft.com/office/officeart/2005/8/layout/cycle6"/>
    <dgm:cxn modelId="{5D2E6B4D-E2F4-45F7-B7AD-BA677A69EE23}" type="presParOf" srcId="{E5FA1AB8-D955-4A74-9E1D-ABB76F6A9024}" destId="{80009353-F4EA-4C47-A42E-0A1386689657}" srcOrd="2" destOrd="0" presId="urn:microsoft.com/office/officeart/2005/8/layout/cycle6"/>
    <dgm:cxn modelId="{F0E79970-A833-4314-926E-973EF28DF484}" type="presParOf" srcId="{E5FA1AB8-D955-4A74-9E1D-ABB76F6A9024}" destId="{658BAA0A-AAA7-4171-93B5-EAD58B18F23B}" srcOrd="3" destOrd="0" presId="urn:microsoft.com/office/officeart/2005/8/layout/cycle6"/>
    <dgm:cxn modelId="{D982643E-9E6D-4723-9A26-7FBDD8BA7986}" type="presParOf" srcId="{E5FA1AB8-D955-4A74-9E1D-ABB76F6A9024}" destId="{84601B89-D701-4445-A08C-33374199CE26}" srcOrd="4" destOrd="0" presId="urn:microsoft.com/office/officeart/2005/8/layout/cycle6"/>
    <dgm:cxn modelId="{39383470-4389-4FDE-9C8E-F868C317D591}" type="presParOf" srcId="{E5FA1AB8-D955-4A74-9E1D-ABB76F6A9024}" destId="{3198DFC9-79B7-437D-BFF4-F73FDAB1F84E}" srcOrd="5" destOrd="0" presId="urn:microsoft.com/office/officeart/2005/8/layout/cycle6"/>
    <dgm:cxn modelId="{C07F85CC-3965-4E0D-945B-78EDC5CC763D}" type="presParOf" srcId="{E5FA1AB8-D955-4A74-9E1D-ABB76F6A9024}" destId="{9970D1E1-BE18-440A-A59D-CF3F3FC76B14}" srcOrd="6" destOrd="0" presId="urn:microsoft.com/office/officeart/2005/8/layout/cycle6"/>
    <dgm:cxn modelId="{E322641B-BBD4-4DD5-9413-DBE6F55681A4}" type="presParOf" srcId="{E5FA1AB8-D955-4A74-9E1D-ABB76F6A9024}" destId="{B753B6DB-0CCE-4F2C-91AA-2D1D0CD3ADC6}" srcOrd="7" destOrd="0" presId="urn:microsoft.com/office/officeart/2005/8/layout/cycle6"/>
    <dgm:cxn modelId="{0021DF85-5711-4AA2-94BC-78BEA00A6E3A}" type="presParOf" srcId="{E5FA1AB8-D955-4A74-9E1D-ABB76F6A9024}" destId="{7CD5143F-A8BA-47AD-B181-D11421FE7046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1106A0-CBF3-46B8-9701-15B8B2957BA9}">
      <dsp:nvSpPr>
        <dsp:cNvPr id="0" name=""/>
        <dsp:cNvSpPr/>
      </dsp:nvSpPr>
      <dsp:spPr>
        <a:xfrm rot="5400000">
          <a:off x="-215186" y="221815"/>
          <a:ext cx="1434575" cy="100420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1</a:t>
          </a:r>
          <a:endParaRPr lang="ru-RU" sz="2800" kern="1200" dirty="0"/>
        </a:p>
      </dsp:txBody>
      <dsp:txXfrm rot="5400000">
        <a:off x="-215186" y="221815"/>
        <a:ext cx="1434575" cy="1004202"/>
      </dsp:txXfrm>
    </dsp:sp>
    <dsp:sp modelId="{FCEE2A17-65AE-47E5-A1BA-D553C36630D1}">
      <dsp:nvSpPr>
        <dsp:cNvPr id="0" name=""/>
        <dsp:cNvSpPr/>
      </dsp:nvSpPr>
      <dsp:spPr>
        <a:xfrm rot="5400000">
          <a:off x="4150664" y="-3139832"/>
          <a:ext cx="932473" cy="7225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Изучить литературу по теме мотивации обучения к математике.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0664" y="-3139832"/>
        <a:ext cx="932473" cy="7225397"/>
      </dsp:txXfrm>
    </dsp:sp>
    <dsp:sp modelId="{A850DD51-C071-4916-800B-675D08A98338}">
      <dsp:nvSpPr>
        <dsp:cNvPr id="0" name=""/>
        <dsp:cNvSpPr/>
      </dsp:nvSpPr>
      <dsp:spPr>
        <a:xfrm rot="5400000">
          <a:off x="-215186" y="1511887"/>
          <a:ext cx="1434575" cy="1004202"/>
        </a:xfrm>
        <a:prstGeom prst="chevron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</a:t>
          </a:r>
          <a:endParaRPr lang="ru-RU" sz="2800" kern="1200" dirty="0"/>
        </a:p>
      </dsp:txBody>
      <dsp:txXfrm rot="5400000">
        <a:off x="-215186" y="1511887"/>
        <a:ext cx="1434575" cy="1004202"/>
      </dsp:txXfrm>
    </dsp:sp>
    <dsp:sp modelId="{9F16D1DA-4076-44F2-A402-4120D227D2D4}">
      <dsp:nvSpPr>
        <dsp:cNvPr id="0" name=""/>
        <dsp:cNvSpPr/>
      </dsp:nvSpPr>
      <dsp:spPr>
        <a:xfrm rot="5400000">
          <a:off x="4150664" y="-1849760"/>
          <a:ext cx="932473" cy="7225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Провести диагностику мотивации к изучению математики в средних и старших классах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0664" y="-1849760"/>
        <a:ext cx="932473" cy="7225397"/>
      </dsp:txXfrm>
    </dsp:sp>
    <dsp:sp modelId="{63E07171-7DDC-48AD-AEB5-87BB37C154CD}">
      <dsp:nvSpPr>
        <dsp:cNvPr id="0" name=""/>
        <dsp:cNvSpPr/>
      </dsp:nvSpPr>
      <dsp:spPr>
        <a:xfrm rot="5400000">
          <a:off x="-215186" y="2801960"/>
          <a:ext cx="1434575" cy="1004202"/>
        </a:xfrm>
        <a:prstGeom prst="chevron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</a:t>
          </a:r>
          <a:endParaRPr lang="ru-RU" sz="2800" kern="1200" dirty="0"/>
        </a:p>
      </dsp:txBody>
      <dsp:txXfrm rot="5400000">
        <a:off x="-215186" y="2801960"/>
        <a:ext cx="1434575" cy="1004202"/>
      </dsp:txXfrm>
    </dsp:sp>
    <dsp:sp modelId="{F6907450-54DD-4D5A-B7C2-C904698E5C1D}">
      <dsp:nvSpPr>
        <dsp:cNvPr id="0" name=""/>
        <dsp:cNvSpPr/>
      </dsp:nvSpPr>
      <dsp:spPr>
        <a:xfrm rot="5400000">
          <a:off x="4150664" y="-559687"/>
          <a:ext cx="932473" cy="7225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Определить  средства, способствующие формированию мотивов к изучению математики.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0664" y="-559687"/>
        <a:ext cx="932473" cy="7225397"/>
      </dsp:txXfrm>
    </dsp:sp>
    <dsp:sp modelId="{03A51995-E1E0-4811-89F5-56E9EA6F531F}">
      <dsp:nvSpPr>
        <dsp:cNvPr id="0" name=""/>
        <dsp:cNvSpPr/>
      </dsp:nvSpPr>
      <dsp:spPr>
        <a:xfrm rot="5400000">
          <a:off x="-215186" y="4092032"/>
          <a:ext cx="1434575" cy="100420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4</a:t>
          </a:r>
          <a:endParaRPr lang="ru-RU" sz="2800" kern="1200" dirty="0"/>
        </a:p>
      </dsp:txBody>
      <dsp:txXfrm rot="5400000">
        <a:off x="-215186" y="4092032"/>
        <a:ext cx="1434575" cy="1004202"/>
      </dsp:txXfrm>
    </dsp:sp>
    <dsp:sp modelId="{53C45281-1CFA-49A4-A676-39FB71D66B2B}">
      <dsp:nvSpPr>
        <dsp:cNvPr id="0" name=""/>
        <dsp:cNvSpPr/>
      </dsp:nvSpPr>
      <dsp:spPr>
        <a:xfrm rot="5400000">
          <a:off x="4150664" y="730384"/>
          <a:ext cx="932473" cy="72253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Проверить эффективность предложенных средств в реальной практике.</a:t>
          </a:r>
          <a:endParaRPr lang="ru-RU" sz="25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150664" y="730384"/>
        <a:ext cx="932473" cy="72253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85DE04-0787-48B8-99E4-42055D8556E3}">
      <dsp:nvSpPr>
        <dsp:cNvPr id="0" name=""/>
        <dsp:cNvSpPr/>
      </dsp:nvSpPr>
      <dsp:spPr>
        <a:xfrm>
          <a:off x="1774653" y="0"/>
          <a:ext cx="4525963" cy="452596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5162F-517B-47E6-800B-7D62FB8314C6}">
      <dsp:nvSpPr>
        <dsp:cNvPr id="0" name=""/>
        <dsp:cNvSpPr/>
      </dsp:nvSpPr>
      <dsp:spPr>
        <a:xfrm>
          <a:off x="2761339" y="72008"/>
          <a:ext cx="4690968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Ситуация удивления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Ассоциации вместо правил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600" kern="1200" dirty="0"/>
        </a:p>
      </dsp:txBody>
      <dsp:txXfrm>
        <a:off x="2761339" y="72008"/>
        <a:ext cx="4690968" cy="1071380"/>
      </dsp:txXfrm>
    </dsp:sp>
    <dsp:sp modelId="{C558F5F6-951F-4EF9-AC98-5B1D2B98390C}">
      <dsp:nvSpPr>
        <dsp:cNvPr id="0" name=""/>
        <dsp:cNvSpPr/>
      </dsp:nvSpPr>
      <dsp:spPr>
        <a:xfrm>
          <a:off x="1152118" y="1656183"/>
          <a:ext cx="5482480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Презентации, творческие домашние задания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Накопительная система оценок, рефлексия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1152118" y="1656183"/>
        <a:ext cx="5482480" cy="1071380"/>
      </dsp:txXfrm>
    </dsp:sp>
    <dsp:sp modelId="{AB2C6541-339E-4FDA-8428-103F70865B79}">
      <dsp:nvSpPr>
        <dsp:cNvPr id="0" name=""/>
        <dsp:cNvSpPr/>
      </dsp:nvSpPr>
      <dsp:spPr>
        <a:xfrm>
          <a:off x="1938791" y="3096343"/>
          <a:ext cx="5513516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Доброжелательный настрой урока</a:t>
          </a:r>
          <a:endParaRPr lang="ru-RU" sz="2000" b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Благоприятный и продуктивный микроклимат на уроке</a:t>
          </a:r>
          <a:endParaRPr lang="ru-RU" sz="20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</dsp:txBody>
      <dsp:txXfrm>
        <a:off x="1938791" y="3096343"/>
        <a:ext cx="5513516" cy="10713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4B2D26-58DE-4C3A-9ADC-45EC7C3D9433}">
      <dsp:nvSpPr>
        <dsp:cNvPr id="0" name=""/>
        <dsp:cNvSpPr/>
      </dsp:nvSpPr>
      <dsp:spPr>
        <a:xfrm>
          <a:off x="0" y="604660"/>
          <a:ext cx="2571749" cy="15430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активное включение</a:t>
          </a:r>
        </a:p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0" y="604660"/>
        <a:ext cx="2571749" cy="1543050"/>
      </dsp:txXfrm>
    </dsp:sp>
    <dsp:sp modelId="{F66ECADE-529A-4E92-9C73-C8095B6CAA07}">
      <dsp:nvSpPr>
        <dsp:cNvPr id="0" name=""/>
        <dsp:cNvSpPr/>
      </dsp:nvSpPr>
      <dsp:spPr>
        <a:xfrm>
          <a:off x="2890672" y="604660"/>
          <a:ext cx="2571749" cy="15430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свобода выбора деятельности </a:t>
          </a:r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90672" y="604660"/>
        <a:ext cx="2571749" cy="1543050"/>
      </dsp:txXfrm>
    </dsp:sp>
    <dsp:sp modelId="{F4CC79D3-8604-4DDB-ACA7-7891E7921F21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системность знаний и умений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5657849" y="591343"/>
        <a:ext cx="2571749" cy="1543050"/>
      </dsp:txXfrm>
    </dsp:sp>
    <dsp:sp modelId="{154DE5CB-5431-4F70-9BE6-E8EA5E37F098}">
      <dsp:nvSpPr>
        <dsp:cNvPr id="0" name=""/>
        <dsp:cNvSpPr/>
      </dsp:nvSpPr>
      <dsp:spPr>
        <a:xfrm>
          <a:off x="1414462" y="2404862"/>
          <a:ext cx="2571749" cy="151646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проблема,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исследование каких – либо фактов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 dirty="0"/>
        </a:p>
      </dsp:txBody>
      <dsp:txXfrm>
        <a:off x="1414462" y="2404862"/>
        <a:ext cx="2571749" cy="1516463"/>
      </dsp:txXfrm>
    </dsp:sp>
    <dsp:sp modelId="{55C912BD-0A20-4F74-8945-284C1A61F4E4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математической “зоркости», внимания</a:t>
          </a:r>
          <a:endParaRPr lang="ru-RU" sz="2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43387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B57ECE-E70C-41CF-AD0A-1A4BBDE45E97}">
      <dsp:nvSpPr>
        <dsp:cNvPr id="0" name=""/>
        <dsp:cNvSpPr/>
      </dsp:nvSpPr>
      <dsp:spPr>
        <a:xfrm>
          <a:off x="3460564" y="3816079"/>
          <a:ext cx="4769035" cy="16742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Использование современных педагогических технологий  способствует развитию   коммуникативной компетенции, творческой активной личности.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60564" y="3816079"/>
        <a:ext cx="4769035" cy="1674249"/>
      </dsp:txXfrm>
    </dsp:sp>
    <dsp:sp modelId="{80009353-F4EA-4C47-A42E-0A1386689657}">
      <dsp:nvSpPr>
        <dsp:cNvPr id="0" name=""/>
        <dsp:cNvSpPr/>
      </dsp:nvSpPr>
      <dsp:spPr>
        <a:xfrm>
          <a:off x="2067250" y="942559"/>
          <a:ext cx="4466703" cy="4466703"/>
        </a:xfrm>
        <a:custGeom>
          <a:avLst/>
          <a:gdLst/>
          <a:ahLst/>
          <a:cxnLst/>
          <a:rect l="0" t="0" r="0" b="0"/>
          <a:pathLst>
            <a:path>
              <a:moveTo>
                <a:pt x="1359285" y="4288556"/>
              </a:moveTo>
              <a:arcTo wR="2233351" hR="2233351" stAng="6782386" swAng="655755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8BAA0A-AAA7-4171-93B5-EAD58B18F23B}">
      <dsp:nvSpPr>
        <dsp:cNvPr id="0" name=""/>
        <dsp:cNvSpPr/>
      </dsp:nvSpPr>
      <dsp:spPr>
        <a:xfrm>
          <a:off x="2674632" y="215678"/>
          <a:ext cx="4015957" cy="167424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Мотивация – один из факторов успешного обучения учащихся на уроках.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74632" y="215678"/>
        <a:ext cx="4015957" cy="1674249"/>
      </dsp:txXfrm>
    </dsp:sp>
    <dsp:sp modelId="{3198DFC9-79B7-437D-BFF4-F73FDAB1F84E}">
      <dsp:nvSpPr>
        <dsp:cNvPr id="0" name=""/>
        <dsp:cNvSpPr/>
      </dsp:nvSpPr>
      <dsp:spPr>
        <a:xfrm>
          <a:off x="1438204" y="-160606"/>
          <a:ext cx="4466703" cy="4466703"/>
        </a:xfrm>
        <a:custGeom>
          <a:avLst/>
          <a:gdLst/>
          <a:ahLst/>
          <a:cxnLst/>
          <a:rect l="0" t="0" r="0" b="0"/>
          <a:pathLst>
            <a:path>
              <a:moveTo>
                <a:pt x="4462183" y="2091330"/>
              </a:moveTo>
              <a:arcTo wR="2233351" hR="2233351" stAng="21381243" swAng="7832075"/>
            </a:path>
          </a:pathLst>
        </a:custGeom>
        <a:noFill/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0D1E1-BE18-440A-A59D-CF3F3FC76B14}">
      <dsp:nvSpPr>
        <dsp:cNvPr id="0" name=""/>
        <dsp:cNvSpPr/>
      </dsp:nvSpPr>
      <dsp:spPr>
        <a:xfrm>
          <a:off x="0" y="2159887"/>
          <a:ext cx="4303954" cy="167424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Снижение мотивации-снижению успешности и эффективности обучения.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0" y="2159887"/>
        <a:ext cx="4303954" cy="1674249"/>
      </dsp:txXfrm>
    </dsp:sp>
    <dsp:sp modelId="{7CD5143F-A8BA-47AD-B181-D11421FE7046}">
      <dsp:nvSpPr>
        <dsp:cNvPr id="0" name=""/>
        <dsp:cNvSpPr/>
      </dsp:nvSpPr>
      <dsp:spPr>
        <a:xfrm>
          <a:off x="1907311" y="1283014"/>
          <a:ext cx="4466703" cy="4466703"/>
        </a:xfrm>
        <a:custGeom>
          <a:avLst/>
          <a:gdLst/>
          <a:ahLst/>
          <a:cxnLst/>
          <a:rect l="0" t="0" r="0" b="0"/>
          <a:pathLst>
            <a:path>
              <a:moveTo>
                <a:pt x="485694" y="842828"/>
              </a:moveTo>
              <a:arcTo wR="2233351" hR="2233351" stAng="13110450" swAng="8885828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A13F4-8093-49B2-924A-C7E577DDC523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9C5EB-451C-4697-9E44-965C816722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B3AA32-8DAD-4548-AC5B-2F4291F8B022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2707-E47D-47B3-A1C4-BD49C8616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B3AA32-8DAD-4548-AC5B-2F4291F8B022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2707-E47D-47B3-A1C4-BD49C8616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B3AA32-8DAD-4548-AC5B-2F4291F8B022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2707-E47D-47B3-A1C4-BD49C8616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B3AA32-8DAD-4548-AC5B-2F4291F8B022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2707-E47D-47B3-A1C4-BD49C8616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B3AA32-8DAD-4548-AC5B-2F4291F8B022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2707-E47D-47B3-A1C4-BD49C8616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B3AA32-8DAD-4548-AC5B-2F4291F8B022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2707-E47D-47B3-A1C4-BD49C8616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B3AA32-8DAD-4548-AC5B-2F4291F8B022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2707-E47D-47B3-A1C4-BD49C8616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B3AA32-8DAD-4548-AC5B-2F4291F8B022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2707-E47D-47B3-A1C4-BD49C8616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B3AA32-8DAD-4548-AC5B-2F4291F8B022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2707-E47D-47B3-A1C4-BD49C8616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B3AA32-8DAD-4548-AC5B-2F4291F8B022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2707-E47D-47B3-A1C4-BD49C8616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B3AA32-8DAD-4548-AC5B-2F4291F8B022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E2707-E47D-47B3-A1C4-BD49C8616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5B3AA32-8DAD-4548-AC5B-2F4291F8B022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E08E2707-E47D-47B3-A1C4-BD49C8616D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976664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работа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Мотивация учебной деятельности учащихся на уроках математики»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 учитель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математики  КУВК – ОШ 1 ступени гимназии №1 г.Керчи               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Смирнова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980728"/>
            <a:ext cx="7855024" cy="7920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класс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2204864"/>
            <a:ext cx="6552728" cy="35283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Поэт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Сеф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шутливой форме писал: </a:t>
            </a:r>
          </a:p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“Кто ничего не замечает,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Тот ничего не изучает,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ничего не изучает,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Тот вечно хнычет и скучает”.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мы сегодня не будем скучать и продолжим изучать рациональные числа.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u-tl.ru/sites/u-tl.ru/files/field/image/shkol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3171637" cy="313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 descr="http://luzan.ucoz.ru/animes/slovo_urok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32656"/>
            <a:ext cx="1171575" cy="800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“Недостаточно овладеть премудростью,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Нужно так же уметь пользоваться ею”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Цицерон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недостаточно знать правила, надо уметь их применять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556792"/>
            <a:ext cx="4608512" cy="4608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 девизом нашего урока буду такие слова: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Думать - коллективно!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Решать - оперативно!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Отвечать - доказательно!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Бороться - старательно!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И открытия нас ждут обязательно!</a:t>
            </a:r>
          </a:p>
          <a:p>
            <a:endParaRPr lang="ru-RU" sz="2400" dirty="0"/>
          </a:p>
        </p:txBody>
      </p:sp>
      <p:sp>
        <p:nvSpPr>
          <p:cNvPr id="19458" name="AutoShape 2" descr="data:image/jpeg;base64,/9j/4AAQSkZJRgABAQAAAQABAAD/2wCEAAkGBhQSERUUExQUFRUWFBQWGRUXGBgXFhoYGBUXGBUWGxcYHyYeGB0kGRcYHy8hIykpLCwsFR4xNTAqNSYrLCkBCQoKDgwOGQ8PGiokHSQsLCwpLCw1LCwsKiwsLCwsKTUtLC0tKS8pKiwsLDAsLDUsLCosLTQsKiwvKSwsLCk0LP/AABEIAKAAoAMBIgACEQEDEQH/xAAbAAACAwEBAQAAAAAAAAAAAAAEBQIDBgcAAf/EAEkQAAEDAgMEBwIJCQYHAQAAAAECAxEAIQQSMQVBUWEGEyJxgZGxMqEHFCNCUmLB0fAkM1NygpKisuEVFkOTtMIlRFRjc4OENf/EABsBAAIDAQEBAAAAAAAAAAAAAAIDAAEEBQYH/8QANBEAAgECBQIDBgMJAAAAAAAAAAECAxEEEiExUUHwYZGxInGhwdHhBROBFjJSU4KiwtLx/9oADAMBAAIRAxEAPwDfv41CFJStWUrICQQq5JgCQImedVP7XZQopW6hKhEgz2c3s5iBCJ5kUq20AMU1uzdQpQkwSnFNISYmJCbTS/Dnq8yHioODLI61DcLzLLqi26pKHUuTM9oFKoMRXy6jgYTgptvbbTn0XfB6qGHjKKk2/h3Zd8GvLqQQkqAUoEgTchMSRxAkVkfhW/8AzVf+bD/z0ywO3Wmm0oFwmQCX8LITJITPWzAEJ7gKVfCniB/ZyR+keYKRIOgLhuDBgbxamYHDypY2lppmXGtn8NDDioOFOV+GccCK0vQvZWExDhaxKXgczcOtu5RDjqGUoLZQfnKnMDv030iCKY7OYHVYg/GWGXFNtpbC1lKytGJbdzDKCEiEWJIkxX0l6nnYPUbbI6FD+0XcK91nVtOhoqSQlai4qMN2iCBmRmWYGjSqq2v0eIxeIZwzTik4cqC1KWFQlM5nlrIQhtJG76hibxpX+l7L+PweIKm2UpSy/i1qzJl4NqbDYBBKurClQE/plHdQjmJwy8TtJw4pA65JUwnrXW8O9mKsyH8gClFMAdWYBCzqFSFJyvrx8R2lrGYe2BiEqyKZUCG+u9prJ1RUEh0OFeQoKiACFbxUsX0exDMl3DuIylAUD1alJLhhsFCFKWMxsLX3U86b41rFYfBoZfYOXCfF3EJJbCXJbVKkKAKWwW5BP1eNH9IdusnbCMa0tLzE4fMESVQ1OYFCgDIUpC0jeW7XFFmfANkZl7YD7YUpbKkhBSFypslorjIHUpWSzMi64HEio4rYj7RbDjDiC6crc5CHFWhKShRE9oG5Fr8a0HSDapU5jPi+JwnUYoLnI2kvOZgQlt1BQFoIK1fKKUAkEm5tV2N242rCYjDpUhbocbXhlhUNjrcMGH1FUAdj5Wc36RJG6qvLguyM7/d3EdcGVYdwOlJV1fYK8oiVHKohCb+0ogHdNTOyHpQOqV8ohbiCFNlC20AFxaXAvJCQQTJEVrto4zCvbVefGKCGl4UJbWhxxlKnEAJDTy0ALQgzNtctjYClm2cS25s/BtNrYztfGEOtNkoA62ycqVAZm5iVaWm9RSehdkJ3tkPITKmVpTkDklTX5skJDtnJyEkDPpevruxMQlxDamHA44MyGyWsyxxSM998cYMTBhl0sdQ8MP1TraijZ6cIvKojK5BCgSQPkzpmEjup5itv4cY/BvIdaKEMNtvPT7CW0rltCSnNKlOCVCZCcogZ5rM7bcksjHN7FfWXAllSi0SHYUz8nFzn+UhI1k6DKQbgxBOxnyhpfUPZHzlZITPWkgkBIBkSkEyQAQknStJsnEsoO1c7rH5Ul5DOZRyrLjr7iZgSlMOoBJiDPCoZsIvFYV34ythpaULebQtxK8M8GspSj6DaglKCoSUhOsKteZ3ZdkZ/F7LdbTmW0pKM6m84KFIDiZzNqKFHIsQbKjStP0sT/wAL2d34T/Qu1VjcYwdn4hhDuHz/AB4PJQhS5W0kpIV1jgl5whMkkkkmLaUT0uH/AAvZv/yf6F2kzbc4X5+QyO0vd8zXHpPgz/zWFt/3W5F5sZtepf3swn/V4b/Ob++uAIatpvqxLdef/Zmj/Ml8Anj5fw9+R3LHdO8E0mTiW12sloh1Z5AIkeZFcu6V9JF454KIyNIBDaDBgGJUoi2YwNLAAAUnbY00E1eluxHC9dDA/hOHwUs8buXL6e4TVxUqiy2sigI4VNDVwKtS3RGHw19R58a6tzIeS3UslElqpJYmgzBg7bVEDDx3xmjW0aGiWsNcd0+FTUNTAM2PhEelVmGJASmrCN8mPGB6e+iVYfUTOXKD4CPWiGcOYHEehM+utEljlqZPM1WYNIqwWyFLQt0qS2w0QHHlgqGYkQ2hCYU64ZAyggCReTFCYhIAJT1hTlkdYG0qJAOazZUkCRa5I3zWwxbmXY2DDaWzOKIcK0JcCVy8ZKFdkqzhI7QOvGCB+lWymQ1gn2222l4lmXWm0hKFfIpX1mUWBSspQTvDoBmBTWtLri5dhVj9hIbQpzrH8gZw6gfydZS7iG1LaDoSlJbZBCUFWWVFyQQEmo7M2Wy60tZceC28NjMSUpU1ljDuBASM7JUnOc2pOUtnWbSddcVmzuFWdsNKsjKpoSUtlITlKUyctpE2NTVjnitbinVlxxIQtSghRU2J+TMpICDvSAAYvUzx4LsBPbNCcM47nWHG8GjFKSvIgKlYSpCWspcCIUMrpVczaLURjujyW8T8T64/GOswzYJSCyvrU5nCEhKVIDaSMsrOcgi1o8ca9lyF1RT1QZyqS2oFoey2rMmVgbpNpMamqcRi3VJCVOuKACUgkjPlQoKQkugBxQSoBQBUbgG5qZ48EsC7Qw7IUpDTrqloexDTiXEpgJaKkpeCkJSBKkEdWcxgzIymdB0qROzdmRxwhnkMA6T7qR4vGOOElxZWTJMhCSSUxmUUJGdWWwUqSBIEXqGL2o84220teZtqAhGVIy5Wy2IIE2Qoi530uazSi10Za0ujHtm2u+rUpqDbZ4VegU5swsNwmBW9nU22pfVIC1hMFQTMZsvtKE6wDA11FQZHZJFwYjnTHoptI4fFsuzCc4bWZjsOkJJP6pyr/YrU9OuiqQBjMME9UpOd5KNBmM/GEDTKfnARFlcYRnebL339hihmhmXTcxKEUdhUW0Hl4Ubi+ja28Kxi0ytl1tJXpmZckoVmjVsrBAVusDuNQbbgfjuqTdgEmiOTuq9pq0c58Kk23PdRuGZTnTn9kqGa8W4Tuk2nmaU5DYlCUSqANbCrGsN2QdRJAvqQASeMQRHfRmHw05fZzFt0EJ+moLhNrWTCR3+NGIaAQJg9lfCc6l2jeAEpSaHMNSFyWYqSm6Oba1sfZX84Aeyd2U19ZYBUJsmbyfGJgRJgcpqswYJh8yUuAEFCoK2lJQ42o7lFtwFNoF9fZ8JYoKWsqWpbi4AKlawNEgCyUgk2AAoxlviEiErJiNcpA5akAcgK8GxeY/dJvv0UKLO7WLsL1M799V9TryE/YKYuNjdHgkp9VGoONjKoDL+bGupWVAqPG0QBzqZi7C11iPJJ4+0JFxyih1t02xoBJiPbMRFm0pCUCRvMTy8YoZTQynsq9tOivqL+p+Jorl2FTiKHU3J8CT3CSaZrZ7K9yoSElXsiVQpV7EhOg56GKrxISFKKOr/OOWUeyGgkBAA1OYlROW8pAtTEwWjIstEhR428KkhhXA1UjDmE9k/O3fWqxCeVNZgYW2wYNjpXXOgmIK8A1MS2pxoiLQFSAR+qvyrkjbcESNfQ1034MHPyZ5P0Xwr95qP9lZa7tE24HWUo+F/Jpf5M0mxNkoaw4ZSJaCsQkIVcBtS1HqvrJGYi+6sps/ov1O022wCWUBWJQo37CLIQTvKXVJHcEnfW42VdA73T/HFSgdpVpNgd4G8dxIH7o4UiFZuEZPw9DRUopytw/mYbpRsQNO9agQ26oyBol03McErEqHMK4ilaGZ5Dea6LtLBpcZU2qwWJn6J1QrwIB86WdHOjGWHH03B7LZ4j/EV5dkcLndFq8mJnSs9NjPYZmLjUaciPQzVnVWE8ZNO+kWAh0OAWdBJ4Z0xJ/aTB/ZNAs4WZJTMAWvvUBNjwNBJ2diJA7eDKiNACoIBO86wI3AXJ3SK8hi3hTNllcDK1IBVEJWQCoBKt/ACohq+XIJnSFzPCJqrhJAbbJPZEX3GNwnUjQRPhVa29Lg23CN51HhPjTFlBuUoBMbgo2NjadIPvqOIZy6txbeFpGl4k3vUzB2Fim6qUIH9AfWmTzEKIlIgkQVpnXmaoUzYxcyAI7VzwjXS1WpEsAvYJUgdkqzZIFoVBKrxHZAud1AuoHJUiZBI3kXHhPcRT3EMOzZtdio/mlaqAC91wd4pXiWFJgKSU2sCkptOt7m++mpksK3gOHvJ9aDXINoE2uAdaYPIoQp7XcFHyBI98U2LKaMdEJRc3Cj/FVrdeTBgbkoPrXmq0M5kgtuukfBukjDPq4uoT+62T/uFc3arpvQtkp2dI1decI8MrafSsGLllptm/8Oj7cn4W/ui/kzYbMEMg/UHmtSlekedeNyE7tTyA199qm4oIbHC5/ZT2R7gPOpYZmBKhc3I/lT3AXPMmkRj+7T4SubW95ck22pOZXeB9p5cBV6E5rnT1/p618bRmudNw+l/SrVnj5D762Rjpfp6iHIWbfZ6xqACVJWhQAEnXKbDkTS/D7EcIOaGwY1OZVlA+yk+pp8vERpahlv0qpKG8mRU2wB/YiQgwpSl2iYA1uIHLiaXBrlTDE7RIMJSonuM98a0KlhRSkhCriTY+/wB9Yvz4Tdo9BkqTgk2VpYJsBXxzDwkQNUyeFyY9wB8aICCkgQZIIIMgwRFq+PCRpEAg62i19+78TRXBSKX1KClXUO0fWhXGiZnUg3Npgc6YP6qi3aPrxmhVJACjy9bffV3CsA4zAQT2bCAZM3SgKcudAJ91L8UwEwAIORBN5EqGa3DslNqdPOdoiAAoLKgCfachSzP7KRHC1LMUrOZgAwJSCQLDUTp3cBanRZVhO8mgHhTjEtWBKRBmDnsYiYMXiR50pxOp++ffvp8WA0YsOEpT4+tXNiqmmj2BBvOl9/Kiy0Z0PKx+6tbZy2ixBgT412bYmAKGMK1vS0hRm3aV2r/trHlXKdh7LLz7TRBGdxCTu7MyrX6oJrtLrhlS0+0o5Ud5mD3AZ1H9UVzsVraJ1MFHLTcuX6L09p+RYSFun9G1A/WUPZHh7R8KMbbzdpXs7hx/py30NhWUpSBcpTYDetWpPnc+A3VmOkXwjNtkoZAfcFpB+RR3qF3DyT51Ke13u9e/BdOd+poVOVR5YLbvz/4bDEY0JSVEhKRqpRCQBzUbCsftX4S8OizQXiFcU9hvd/iKEm30UmsDtLaL2KUFYhwrjROjaf1WxYHnrVKW6OU77s6VD8OS1lr35+g8xnwgYxz2OqZH1EZ1cjmcm/gKT4vamId/OYh9c7s6gn91MD3VCK+EUvMuDoRw0Y7Ipw6VNqzNqWhUEZkKKVQdRI4092O66Mr68Y4Pk8QvI6l11uE5m21LN0hKnRYZZJRAmkxFfTiVhBQHHQ2dW86urN5PYmNaqaz79+omtQzLTf5HTNgPZ22lqUhwqS2pS2klLaykKMpBAIkgCIFwaNIgQdS2pSu+CY/lPfSPoU8FYBrXsKdbMxcoWTI5doU8WmJT4eRNvOPKsz9lteJwXGzaPOpGZc/S4kbz9U0M9A0/mKv9oiin03I0Mn1NDhskgiNQNQLk2F953VEy7ATkcVTEWSDrrfMJt60MlgEpMFQzuTFoS2gKixspZMC5sLbzVrtAvoBNhfzH3pp0WRoGxbQDYkaNApVuLjruZSRuICAQeGQcqRYldMcaI4WSNIjz8qCxrcKWm0JSSO9IBmd83rVAW0Y1uxSb6J0o5AhY14698UIgTRib67h7q1SOXY2nwY4AreceNw0jKJPz3JA8khZ5WreKxSEhTq1BLaR7RsEotJ/WXHgkDjdH0faGF2egKISp4KfcJMAIUBBMadgJFtZO+sZ0g6QqxagBIYSeyk2zH6ahx4DcK5VSTqVcsem74+56OhhnlUHstP8Aa39V/cg7pL00cxRLbUtsRFrLcGkH6KPqjXeTpSFtoCvqE1YBTG7KyO3RoxgrI8BX1UC5tu8ToOZPAV97gSbAAakkwAOZJjxp5i8N8RyAQcWtBWXIBSw3OWGgbZ1EKGfXsKOkAplKwypUyWileT2XfRCFJBAIIIIBBFwQdDNfCKtj7T4kkk+JJPjUDR3G2KyKgoVaarVRoVJG3+Dt78jeFpRiXALfSbaXP2eNad2SVDmd0662Ak1ifg6fvimzf8w6BcfTbWbdyPMVs1q1tedZNIrP2meaqxtUl7y19yJE8osSL7gLI8Se6hy4CEjT5RpV7WAue8a+NeWZk6Xnl4cKoeaM+CRM/VBpakBYBxbkqURYFSje1iZoBwgmN153JA3mNVeNHPN8495oB7l/U9/3U2LIxVilzJ0ndw4Ad32UuxbvtGLqEHhcCY7wPeaaPiluKaNxYQAbcwOMTrWuDFMzqGtO7jRaQhBSpwLLeZBWECV5CoZ4Frx61Jtu9h7qMSwLiJBtBuCKbKRlp+zJS4Yw6W9JvjThS2fkeyqYKc8DsJi0IQLRxk8IToFB4zAnCqntKw6lGCZKm1G5B4j11FwRRaFT68o40nIox9nbnl9b+J6fCTjKOhampioA1IGks6URz0TYC8ayDonrHPFCDl8iZ8KadM9nflnWOLLbJZZTnCc6ypK3/kmk/OXHavISLkaUg2PtDqMQ06fZQvtfqKBSs+AOb9mtx082YXcMHUDMphXWQLlTZTleA4nJ2gOKBxrLO6qLxXzOZjJOGIhNuyta/mn8GA7L6MYDFNksqezJMFXWuB1JItmSo5b6jslJg86y22NlLwzymVnNAC0LjKFoJjNGiVBXZUBbQiAoCieiu0eqxbKgey4Q0qNClz2DzheUg8zTv4TFpz4YfPAfPcgpQkg968n7h4VacozyttpkX5mHxKgpNxlzr216GMNQUKmTVZrUjpSGPRPGdVjmpMJdC2FcPlILZP8A7EpHjXS1J19K5C5hXCguJbWUoIVnKFdUClQIldhGYAGDN665sbaAxLKHUk9pIJnWYm/PceYNKr62f6HBxkUp3XX1PZfsqLjYka/NP8IH2Uw6s1A4fjWZMyXEzrNvGfX76DeZOl/Mj0NaBeEtpw+2qV4PkN/r91GpEuZTEYb8Sftpdi2BO+ITuGoSBxrWPYG2m77RS/E7PvETBg2vz7qfCoAzCsijmRS5pyjWXa1TRmQyQkKBChmSoQUnQj8b91ZzHbOVhFC5Vh1E5F70HUoV6/xC0gP2XqLBStJQsZkKEKTx4dxGoO40pTcH4GqhVdOVzNpVVgNUY3AKwqgknM0r2F8Pqq4RvG7UWNppXRSS3Wx6OjWU1curRdHOmjmGSG1pLrSfZggOIG5IzWWkbgSCOJiKzOeoLxKRqQO8getKlTU1ZoZVjTqLLPUfObQwiHg8wxiAUqzhlam0YcLknNAzLABM5E9meFLsfj1vOKddVmWqBayQkTlSkXhIk85JJuaDZcK7NpW5ybQtf8oNMWejWMXph1J5uqQ0P4lT7qipqLu9/H7meLo0evhq76fqAlVVlVabB/B48r87iGWxazaVPK5iVZUjv7VaHA/B7gke2lb5vd5ZKf8ALRlR7qv8ynHr5CamOgttTJdGGVvltCcMlbYGIQcStLhQG3QohESEuhLsqyjNc2ykTXQujOyHWWmkudWFJayLDaShByrKmsqbEQFLBJAnNNNmSEgBICQAAAAAAAIAAGggC3KrkrrLKeZ376/XpY49WbqSvseDff5196r8TUgqpTQCblXVfiarUz37+PCiZqClCquS4uew1qX4rD03ecFLcU8KuLDRxJrEUU3iaRIxFEIxNd6UDFmNA1i6LbxlZtGLohGMpLpBqZpDiErSULEpOo9COBHGky9nqQYCk9XuWowByIEnwAPlVSMbRScSypCkvturJKShTbiWygCc4hYKVZrajThQwpO+hppYqdNNR6937+hQHWgblTn8CfIHN76Owu3EN+w22nmECf3iCffVaDg/0GJ7vjKLX49Xe3430Q2/hJHyD8SrMDiEEkdnLByAD5094vwOUY7MXKtVm/aYV/fBw6qVHCTHlUkdK1VU1i8ME3YcKo1DyQknuyyBHv5UUcfhL5WHhdMAut6R2pOUxeNxmTppSckOO/IpN8k2+laudHYfpUo7ibUC3tRgFXyKjJVllaSUiOzIAAUeN9wjSCUjbeHj806DHzXUCbAGZBjeec+QOEei9foFd8jjC7cWfmmmuH2qd4rKp24z9B+bf4yAJtNshj315W20bg4BAuXEqIOeSYgAyiRHE0iVK/b+gSZtBtIVL+0xxrHP7dZJVkS6JnLLiIHDswbDvvQx23zoHQZd0bdW1Rxqle1hx41ilbc51QvbnPj6VaoMl0a5/a3OluJ2pWXe23zoB/bE76dHDsrM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://bibl.26206s010.edusite.ru/images/p23_matematika6klas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581128"/>
            <a:ext cx="19018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http://luzan.ucoz.ru/animes/uchimsja_vmeste.jpg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60648"/>
            <a:ext cx="19050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692696"/>
            <a:ext cx="691276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Актуализация опорных знаний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Математика – наука древняя, интересная и полезная. Сегодня мы с вами в очередной  раз убедимся в этом. Очень хочется, чтобы каждый из вас сделал для себя хотя бы небольшое, но открытие.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Великий ученый, математик Лейбниц сказал: «Кто хочет ограничиться настоящим, без знания прошлого, тот его никогда не поймет…». Поэтому и нам с вами для успешной работы нужно повторить некоторые …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dizim.ru/wp-content/uploads/2010/11/schoolboy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1978481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26876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7– 8 классы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8208912" cy="489654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надеюсь, что этот урок пройдет интересно, с большой пользой для всех. Очень хочу, чтобы те, кто еще равнодушен к царице всех наук, с нашего урока ушел с глубоким убеждением, что геометрия – интересный и нужный предмет.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Французский писатель XIX столетия Анатоль Франс однажды заметил: “Учиться можно только весело… Чтобы переваривать знания, надо поглощать их с аппетитом”.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Давайте последуем совету писателя на сегодняшнем уроке: будьте активны, внимательны, поглощайте с большим желанием знания, которые пригодятся вам в дальнейшей жизни.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luzan.ucoz.ru/animes/devochka-mechtatelnica_za_partoj.jp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73355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Раскодируй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3754760" cy="4137323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Расшифровать тему урока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2"/>
            <a:ext cx="4038600" cy="4608512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лишнее и аргументируй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Разгадайте анаграмму и определите, какое слово лишнее. Что связывает оставшиеся слова между собой?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Зачада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гукр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Варунение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извененаяст</a:t>
            </a: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image3486"/>
          <p:cNvPicPr>
            <a:picLocks noChangeAspect="1" noChangeArrowheads="1"/>
          </p:cNvPicPr>
          <p:nvPr/>
        </p:nvPicPr>
        <p:blipFill>
          <a:blip r:embed="rId2" cstate="print"/>
          <a:srcRect r="942" b="9722"/>
          <a:stretch>
            <a:fillRect/>
          </a:stretch>
        </p:blipFill>
        <p:spPr bwMode="auto">
          <a:xfrm>
            <a:off x="0" y="2996952"/>
            <a:ext cx="4464496" cy="275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-fotki.yandex.ru/get/6520/108950446.113/0_cd1fb_8e673ebb_L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3760" y="0"/>
            <a:ext cx="216024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6521/108950446.114/0_cd224_3f7a22f2_L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828092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1196752"/>
            <a:ext cx="5742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«Остров ошибок»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Найдите и выделите ошибку в записи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а) (2а-1) * (3а +2) = 6а</a:t>
            </a:r>
            <a:r>
              <a:rPr lang="ru-RU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3а +4а + 2 = 6а</a:t>
            </a:r>
            <a:r>
              <a:rPr lang="ru-RU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а +12;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б) (3х-2) * (3х – 1) = 9х</a:t>
            </a:r>
            <a:r>
              <a:rPr lang="ru-RU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6х – 3х – 2 = 9х</a:t>
            </a:r>
            <a:r>
              <a:rPr lang="ru-RU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9х – 2;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в) (-5х +1) * (2х-3) = -10х</a:t>
            </a:r>
            <a:r>
              <a:rPr lang="ru-RU" sz="20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+ 2х +15х + 3;</a:t>
            </a: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г) (2а -5) * (3-4а) = 6а – 15 +8а +20а = 18а – 15;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3212976"/>
            <a:ext cx="60486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Уравнение: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– 4x = 3(x + 2),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– 4x = 3x + 6,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4x – 3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= 13 – 6,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 = 7.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3284984"/>
            <a:ext cx="44644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Пример:  2 </a:t>
            </a:r>
            <a:r>
              <a:rPr lang="ru-RU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 = 5. Доказательство: Имеем числовое тождество 4:4=5:5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Вынесем за скобки общий множитель 4(1:1)=5(1:1). Числа в скобках равны, их можно сократить, получим: 4=5 (!?). Парадокс…</a:t>
            </a: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:\Мамины дела\Галина\внеклассная работа\1602006-e7c3843f4ef32e55.gif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5273824"/>
            <a:ext cx="219573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Приемы мотивации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Отражение исторического аспекта.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174874"/>
            <a:ext cx="4716016" cy="4422477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 из трактата Архимеда «О шаре и цилиндре».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«Цилиндр, в основании которого большой круг шара, а высота – диаметр этого шара, имеет объем, равный 1,5 объема, и поверхность, равную 1,5 поверхности шара». Проверьте правильность утверждения.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12777"/>
            <a:ext cx="4041775" cy="50405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Ассоциации вместо правил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«Тригонометрией в ладони»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,8 класс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duotone>
              <a:prstClr val="black"/>
              <a:schemeClr val="accent6">
                <a:lumMod val="60000"/>
                <a:lumOff val="4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788024" y="3068960"/>
            <a:ext cx="3960440" cy="312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ценность приемов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5616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indent="457200" algn="ctr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«Если хотим мотивировать детей — надо найти общий язык со всеми учениками без деления их на сильных и слабых, поощрять добрые начинания каждого, хвалить за достигнутые цели и стремление к учебе. Тревожность и страх — помеха развитию мотивации».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indent="457200" algn="ctr">
              <a:spcBef>
                <a:spcPct val="0"/>
              </a:spcBef>
              <a:buNone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457200" algn="ctr">
              <a:spcBef>
                <a:spcPct val="0"/>
              </a:spcBef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«Если ты идешь на урок, то идти нужно вместе со своими учениками на урок, а не со своим любимым  уроком к ученикам…»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ctr">
              <a:spcBef>
                <a:spcPct val="0"/>
              </a:spcBef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457200" algn="ctr">
              <a:spcBef>
                <a:spcPct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ctr">
              <a:spcBef>
                <a:spcPct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457200" algn="ctr">
              <a:spcBef>
                <a:spcPct val="0"/>
              </a:spcBef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229600" cy="531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3568" y="2199884"/>
            <a:ext cx="824612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/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Мотив - это то, что побуждает человека к действию. </a:t>
            </a:r>
          </a:p>
          <a:p>
            <a:pPr indent="450850"/>
            <a:endParaRPr lang="ru-RU" sz="25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/>
            <a:r>
              <a:rPr lang="ru-RU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Мотивация </a:t>
            </a:r>
            <a:r>
              <a:rPr lang="ru-RU" sz="2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важнейший компонент структуры учебной деятельности, а для личности выработанная внутренняя мотивация есть основной критерий ее сформированности. </a:t>
            </a:r>
          </a:p>
          <a:p>
            <a:pPr indent="450850"/>
            <a:endParaRPr lang="ru-RU" sz="25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0850"/>
            <a:r>
              <a:rPr lang="ru-RU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</a:t>
            </a:r>
            <a:r>
              <a:rPr lang="ru-RU" sz="2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заключается в том, что ребенок получает “удовольствие от самой деятельности, значимости для личности непосредственного ее </a:t>
            </a:r>
            <a:r>
              <a:rPr lang="ru-RU" sz="2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результата</a:t>
            </a: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35418"/>
            <a:ext cx="882047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“Личность – звено между  мотивацией и ее реализацией”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З. Фрейд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500563" y="500063"/>
            <a:ext cx="4643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Значит ребенку должно быть       </a:t>
            </a:r>
          </a:p>
          <a:p>
            <a:pPr indent="45085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интересно на уроке. </a:t>
            </a:r>
          </a:p>
        </p:txBody>
      </p:sp>
      <p:pic>
        <p:nvPicPr>
          <p:cNvPr id="7171" name="Рисунок 2" descr="boy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1857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785813" y="214313"/>
            <a:ext cx="4000500" cy="1214437"/>
          </a:xfrm>
          <a:prstGeom prst="cloudCallout">
            <a:avLst>
              <a:gd name="adj1" fmla="val -29679"/>
              <a:gd name="adj2" fmla="val 7292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“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Мне тогда все понятно, когда интересно</a:t>
            </a:r>
            <a:r>
              <a:rPr lang="ru-RU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”</a:t>
            </a:r>
            <a:endParaRPr lang="ru-RU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813" y="5357813"/>
            <a:ext cx="82153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как же сформировать его у ребенка? </a:t>
            </a:r>
          </a:p>
          <a:p>
            <a:pPr indent="450850" algn="just"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Через самостоятельность и активность, через поисковую деятельность на </a:t>
            </a:r>
          </a:p>
          <a:p>
            <a:pPr indent="450850" algn="just"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уроке и дома, создание проблемной ситуации, разнообразие методов </a:t>
            </a:r>
          </a:p>
          <a:p>
            <a:pPr indent="450850" algn="just">
              <a:defRPr/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обучения, через новизну материала, эмоциональную окраску урока.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051720" y="2852937"/>
            <a:ext cx="1162968" cy="933252"/>
          </a:xfrm>
          <a:prstGeom prst="cloudCallout">
            <a:avLst>
              <a:gd name="adj1" fmla="val 68309"/>
              <a:gd name="adj2" fmla="val 518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3059832" y="3429000"/>
            <a:ext cx="1297856" cy="1000125"/>
          </a:xfrm>
          <a:prstGeom prst="cloudCallout">
            <a:avLst>
              <a:gd name="adj1" fmla="val 74976"/>
              <a:gd name="adj2" fmla="val -517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могу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4071938" y="2852937"/>
            <a:ext cx="2372270" cy="861814"/>
          </a:xfrm>
          <a:prstGeom prst="cloudCallout">
            <a:avLst>
              <a:gd name="adj1" fmla="val 33008"/>
              <a:gd name="adj2" fmla="val 7469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выполняю с интересом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5715000" y="3429000"/>
            <a:ext cx="2241376" cy="1000125"/>
          </a:xfrm>
          <a:prstGeom prst="cloudCallout">
            <a:avLst>
              <a:gd name="adj1" fmla="val 57728"/>
              <a:gd name="adj2" fmla="val 5030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6715125" y="4221089"/>
            <a:ext cx="2428875" cy="922412"/>
          </a:xfrm>
          <a:prstGeom prst="cloudCallout">
            <a:avLst>
              <a:gd name="adj1" fmla="val 36564"/>
              <a:gd name="adj2" fmla="val 91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значимо каждому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143125" y="2357438"/>
            <a:ext cx="7000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/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рассматривать все обучение в виде цепочки: 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2571750" y="1500188"/>
            <a:ext cx="6572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иметь в виду, что 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(по И. Герберту) 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indent="45085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синоним учебной мотивации.</a:t>
            </a: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928688" y="4714875"/>
            <a:ext cx="5357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мы опять видим, что </a:t>
            </a:r>
            <a:r>
              <a:rPr lang="ru-RU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 стоит в центре этого </a:t>
            </a:r>
          </a:p>
          <a:p>
            <a:r>
              <a:rPr lang="ru-RU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построения. </a:t>
            </a:r>
            <a:endParaRPr lang="ru-RU" u="sng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6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penguin-dance.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852936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penguin-dance.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140968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penguin-dance.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429000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enguin-dance.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17032"/>
            <a:ext cx="18669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данные 6"/>
          <p:cNvSpPr/>
          <p:nvPr/>
        </p:nvSpPr>
        <p:spPr>
          <a:xfrm>
            <a:off x="1000100" y="5429264"/>
            <a:ext cx="1857388" cy="571504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529583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Мотивация учения в рамках урока представляет собой завершенный цикл и проходит ряд этапов: от мотивации начала работы (готовность, включенность) к мотивации хода выполнения работы и затем к мотивации завершения работы (удовлетворенность или неудовлетворенность результатами, постановка дальнейших целей и т. д.)</a:t>
            </a:r>
          </a:p>
          <a:p>
            <a:pPr indent="450850" algn="ctr"/>
            <a:endParaRPr lang="ru-RU" sz="2400" b="1" dirty="0">
              <a:solidFill>
                <a:srgbClr val="FF4B4B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714375" y="6072188"/>
            <a:ext cx="8429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eaLnBrk="0" hangingPunct="0"/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Движение по ступеням: осилил одну ступеньку – иди дальше, выше. </a:t>
            </a:r>
            <a:endParaRPr lang="ru-RU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Блок-схема: данные 7"/>
          <p:cNvSpPr/>
          <p:nvPr/>
        </p:nvSpPr>
        <p:spPr>
          <a:xfrm>
            <a:off x="2627784" y="5157192"/>
            <a:ext cx="1857388" cy="571504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данные 8"/>
          <p:cNvSpPr/>
          <p:nvPr/>
        </p:nvSpPr>
        <p:spPr>
          <a:xfrm>
            <a:off x="4283968" y="4869160"/>
            <a:ext cx="1928826" cy="642942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данные 9"/>
          <p:cNvSpPr/>
          <p:nvPr/>
        </p:nvSpPr>
        <p:spPr>
          <a:xfrm rot="279298">
            <a:off x="6038329" y="4578104"/>
            <a:ext cx="1819870" cy="718877"/>
          </a:xfrm>
          <a:prstGeom prst="flowChartInputOutpu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Приемы формирования мотивации к изучению математики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«Все наши замыслы, все поиски и построения   превращаются в прах, если    у      ученика нет желания учиться»   </a:t>
            </a:r>
          </a:p>
          <a:p>
            <a:pPr>
              <a:buNone/>
            </a:pPr>
            <a:r>
              <a:rPr lang="ru-RU" b="1" dirty="0" smtClean="0"/>
              <a:t>           В. А.Сухомлинский</a:t>
            </a:r>
          </a:p>
          <a:p>
            <a:endParaRPr lang="ru-RU" dirty="0"/>
          </a:p>
        </p:txBody>
      </p:sp>
      <p:pic>
        <p:nvPicPr>
          <p:cNvPr id="13" name="Содержимое 12" descr="SP_A404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4230470" cy="3384376"/>
          </a:xfrm>
        </p:spPr>
      </p:pic>
      <p:pic>
        <p:nvPicPr>
          <p:cNvPr id="14" name="Рисунок 13" descr="D:\Мамины дела\Галина\фотосессия\преступл и наказание\IMG_1621.JPG"/>
          <p:cNvPicPr/>
          <p:nvPr/>
        </p:nvPicPr>
        <p:blipFill>
          <a:blip r:embed="rId3" cstate="print"/>
          <a:srcRect l="80562" t="3392" b="65775"/>
          <a:stretch>
            <a:fillRect/>
          </a:stretch>
        </p:blipFill>
        <p:spPr bwMode="auto">
          <a:xfrm>
            <a:off x="1115616" y="1772816"/>
            <a:ext cx="115595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Приемы мотивации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Апелляция к жизненному опыту детей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проблемной ситуации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Ролевые и деловые игры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нестандартных задач на смекалку и логику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Элементы занимательности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Отражение исторического аспекта.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Кроссворды, 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сканворды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ребусы,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творческие задания и т.п.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Стимулы  для формирования мотивации к учебной деятельности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91680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декабрь  2009-1 10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24744"/>
            <a:ext cx="3017966" cy="216024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SP_A40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4365104"/>
            <a:ext cx="3275856" cy="2492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-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математика -3!</Template>
  <TotalTime>1047</TotalTime>
  <Words>954</Words>
  <Application>Microsoft Office PowerPoint</Application>
  <PresentationFormat>Экран (4:3)</PresentationFormat>
  <Paragraphs>122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математика -3</vt:lpstr>
      <vt:lpstr>Проектная работа  на тему: «Мотивация учебной деятельности учащихся на уроках математики»          работу выполнила учитель математики  КУВК – ОШ 1 ступени гимназии №1 г.Керчи                         Смирнова Г.Ю </vt:lpstr>
      <vt:lpstr>Задачи </vt:lpstr>
      <vt:lpstr>Слайд 3</vt:lpstr>
      <vt:lpstr>Слайд 4</vt:lpstr>
      <vt:lpstr>Слайд 5</vt:lpstr>
      <vt:lpstr>Слайд 6</vt:lpstr>
      <vt:lpstr>Приемы формирования мотивации к изучению математики </vt:lpstr>
      <vt:lpstr>Приемы мотивации</vt:lpstr>
      <vt:lpstr>Стимулы  для формирования мотивации к учебной деятельности </vt:lpstr>
      <vt:lpstr>6 класс</vt:lpstr>
      <vt:lpstr> </vt:lpstr>
      <vt:lpstr>Слайд 12</vt:lpstr>
      <vt:lpstr>7– 8 классы</vt:lpstr>
      <vt:lpstr>Раскодируй</vt:lpstr>
      <vt:lpstr>Слайд 15</vt:lpstr>
      <vt:lpstr>Приемы мотивации</vt:lpstr>
      <vt:lpstr>Методическая ценность приемов</vt:lpstr>
      <vt:lpstr>Выводы: </vt:lpstr>
      <vt:lpstr>Заключение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Тема. Сравнение рациональных чисел</dc:title>
  <dc:creator>Lena</dc:creator>
  <cp:lastModifiedBy>Елена</cp:lastModifiedBy>
  <cp:revision>98</cp:revision>
  <dcterms:created xsi:type="dcterms:W3CDTF">2013-04-20T14:13:57Z</dcterms:created>
  <dcterms:modified xsi:type="dcterms:W3CDTF">2014-11-24T19:04:41Z</dcterms:modified>
</cp:coreProperties>
</file>