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61" r:id="rId4"/>
    <p:sldId id="257" r:id="rId5"/>
    <p:sldId id="264" r:id="rId6"/>
    <p:sldId id="262" r:id="rId7"/>
    <p:sldId id="266" r:id="rId8"/>
    <p:sldId id="265" r:id="rId9"/>
    <p:sldId id="258" r:id="rId10"/>
    <p:sldId id="267" r:id="rId11"/>
    <p:sldId id="274" r:id="rId12"/>
    <p:sldId id="268" r:id="rId13"/>
    <p:sldId id="269" r:id="rId14"/>
    <p:sldId id="272" r:id="rId15"/>
    <p:sldId id="275" r:id="rId16"/>
    <p:sldId id="276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</a:t>
            </a:r>
            <a:b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эссе по обществознанию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94»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г.Кемерово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8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18984" y="403654"/>
            <a:ext cx="10866820" cy="5601729"/>
          </a:xfrm>
        </p:spPr>
        <p:txBody>
          <a:bodyPr/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смысл высказывания раскрыт неверно, то работа дальше не проверяется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53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086" y="502508"/>
            <a:ext cx="1110571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Приветствуется дополнительная информация: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1) краткая информация об авторе высказывания (например: И. Кант, родоначальник немецкой классической философии);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2) имена его предшественников, последователей или научных противников;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3) описания различных точек зрения на проблему или различных подходов к ее решению;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4) указания на многозначность используемых понятий и терминов с обоснованием того значения, в каком они применяются в эссе;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5) указания на альтернативные варианты решения проблемы.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6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9514" y="486033"/>
            <a:ext cx="11056290" cy="1243913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написания эссе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44843" y="1886465"/>
            <a:ext cx="9450871" cy="453904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Внимательно прочти все темы, выбери ту, которая понятна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Определи смысл высказывания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Выскажи свою позицию по этому вопросу</a:t>
            </a:r>
          </a:p>
          <a:p>
            <a:pPr marL="514350" indent="-514350">
              <a:buAutoNum type="arabicPeriod"/>
            </a:pPr>
            <a:r>
              <a:rPr lang="ru-RU" dirty="0" smtClean="0"/>
              <a:t>Сделай наброски аргументов «за» и/или «против»</a:t>
            </a:r>
          </a:p>
          <a:p>
            <a:r>
              <a:rPr lang="ru-RU" dirty="0" smtClean="0"/>
              <a:t>	- для каждого аргумента подбери примеры, факты 	 	из 	истории, литературы, личного опыта</a:t>
            </a:r>
          </a:p>
          <a:p>
            <a:r>
              <a:rPr lang="ru-RU" dirty="0"/>
              <a:t>	</a:t>
            </a:r>
            <a:r>
              <a:rPr lang="ru-RU" dirty="0" smtClean="0"/>
              <a:t>- придумай вступление к рассуждению</a:t>
            </a:r>
          </a:p>
          <a:p>
            <a:r>
              <a:rPr lang="ru-RU" dirty="0"/>
              <a:t>	</a:t>
            </a:r>
            <a:r>
              <a:rPr lang="ru-RU" dirty="0" smtClean="0"/>
              <a:t>- изложи свою точку зрения в той последовательности, 	которую наметил</a:t>
            </a:r>
          </a:p>
          <a:p>
            <a:r>
              <a:rPr lang="ru-RU" dirty="0" smtClean="0"/>
              <a:t>5. Сформулируй общий вывод работы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37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7179" y="770467"/>
            <a:ext cx="10998626" cy="1008906"/>
          </a:xfrm>
        </p:spPr>
        <p:txBody>
          <a:bodyPr/>
          <a:lstStyle/>
          <a:p>
            <a:pPr algn="ctr"/>
            <a:r>
              <a:rPr lang="ru-RU" altLang="ru-RU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эссе: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34314" y="2125362"/>
            <a:ext cx="9261399" cy="3727434"/>
          </a:xfrm>
        </p:spPr>
        <p:txBody>
          <a:bodyPr>
            <a:normAutofit fontScale="92500" lnSpcReduction="20000"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– Т – А – Т – А – В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– введение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– тезис (мысль, истинность которой надо доказать)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– аргумент (основание или довод, приводимый для доказательства тезиса)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– вывод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88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44843" y="304801"/>
            <a:ext cx="10940961" cy="1293340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5459" y="1598141"/>
            <a:ext cx="9360254" cy="486856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точки зрения автора высказывания (автор видит проблему так-то… Автор считает, высказывает, разбирает вопрос (пересказ точки зрения автора своими словами)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выбора темы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(почему вы пишете по этой теме)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поднятая автором проблема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актуальность проблемы: эта проблема весьма актуальна в нашей сегодняшней действительности, в современном мире, для нашей страны и всего мирового сообщества, для нашей семьи, для меня лично (объяснить ПОЧЕМУ)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38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568" y="1606377"/>
            <a:ext cx="11598875" cy="473675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отношение, мнение к авторскому пониманию (Автор безусловно прав, но… Нельзя не согласиться с мнением автора… Я согласен с мнением автора)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Аргументация конкретных положений: тезис         аргумент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аргументации могут быть ссылки на другие авторитеты (В науке есть мнение… Ряд ученых придерживаются мнения…). Примеры и ссылки из исторического и социального опыта. Ссылки на собственный опыт и практику.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 включаются обществоведческие термины и их объяснение.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УВЛЕКАТЬСЯ!!! (не более 2-3)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абзац основной части должен раскрывать отдельную проблему</a:t>
            </a:r>
          </a:p>
          <a:p>
            <a:pPr marL="514350" indent="-514350">
              <a:buAutoNum type="arabicPeriod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508" y="770467"/>
            <a:ext cx="10883296" cy="975955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652951" y="2883244"/>
            <a:ext cx="601363" cy="1400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10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7512" y="770467"/>
            <a:ext cx="10718292" cy="984192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03654" y="1672281"/>
            <a:ext cx="11285838" cy="473675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Подводятся итоги или дается обобщенный вывод по проблеме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Выводы по проблеме на основе вашего мнения, обобщение ваших раздумий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Резюме по теме (не допускать повтора мыслей в выводе)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63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93124" y="436605"/>
            <a:ext cx="10792680" cy="19194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81449" y="1235677"/>
            <a:ext cx="9816974" cy="519807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большого числа фактов сначала сделай частные выводы и только потом – общий вывод</a:t>
            </a:r>
            <a:endParaRPr lang="ru-RU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43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3653" y="576650"/>
            <a:ext cx="10982151" cy="1120346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для подготовки к эссе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3698" y="1696996"/>
            <a:ext cx="9352016" cy="4155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Не распыляйся!  Сконцентрируйся на тех науках, которые тебе ближе (более интересны, более высок уровень знаний и т.д.).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Обрати внимание на автора цитаты – очень часто имена авторов афоризмов повторяются. Будет плюсом поработать над выяснением неизвестных личностей.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Создай коллекцию фраз-клише (отдельно для введения, основной части, заключения).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Заранее продумай аргументы (некоторые примеры можно использовать в различных темах).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90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3124" y="362466"/>
            <a:ext cx="10792680" cy="2108886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 – ЭТО …</a:t>
            </a:r>
            <a:r>
              <a:rPr lang="ru-RU" alt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6032" y="2800865"/>
            <a:ext cx="9409681" cy="3484605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ОЧЕРК </a:t>
            </a:r>
          </a:p>
          <a:p>
            <a:pPr eaLnBrk="1" hangingPunct="1"/>
            <a:endParaRPr lang="ru-RU" altLang="ru-RU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СВОБОДНОЙ КОМПОЗИЦИИ</a:t>
            </a:r>
          </a:p>
          <a:p>
            <a:pPr eaLnBrk="1" hangingPunct="1"/>
            <a:endParaRPr lang="ru-RU" altLang="ru-RU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 ПРОЗЫ</a:t>
            </a:r>
          </a:p>
        </p:txBody>
      </p:sp>
    </p:spTree>
    <p:extLst>
      <p:ext uri="{BB962C8B-B14F-4D97-AF65-F5344CB8AC3E}">
        <p14:creationId xmlns:p14="http://schemas.microsoft.com/office/powerpoint/2010/main" val="413517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508" y="420130"/>
            <a:ext cx="10883296" cy="2454875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ЭССЕ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6076" y="2875005"/>
            <a:ext cx="9269637" cy="332808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ЭМОЦИИ</a:t>
            </a:r>
          </a:p>
          <a:p>
            <a:pPr eaLnBrk="1" hangingPunct="1"/>
            <a:r>
              <a:rPr lang="ru-RU" alt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СУБЪЕКТ</a:t>
            </a:r>
          </a:p>
          <a:p>
            <a:pPr eaLnBrk="1" hangingPunct="1"/>
            <a:r>
              <a:rPr lang="ru-RU" alt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СВОБОДА</a:t>
            </a:r>
          </a:p>
          <a:p>
            <a:pPr eaLnBrk="1" hangingPunct="1"/>
            <a:r>
              <a:rPr lang="ru-RU" alt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ЕДИНСТВО</a:t>
            </a:r>
          </a:p>
        </p:txBody>
      </p:sp>
    </p:spTree>
    <p:extLst>
      <p:ext uri="{BB962C8B-B14F-4D97-AF65-F5344CB8AC3E}">
        <p14:creationId xmlns:p14="http://schemas.microsoft.com/office/powerpoint/2010/main" val="274374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93124" y="370704"/>
            <a:ext cx="10792680" cy="5000366"/>
          </a:xfrm>
        </p:spPr>
        <p:txBody>
          <a:bodyPr/>
          <a:lstStyle/>
          <a:p>
            <a:pPr algn="just"/>
            <a:r>
              <a:rPr lang="ru-RU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 – сочинение – рассуждение небольшого объема со свободной композицией, выражающее индивидуальные впечатления, соображения по конкретному вопросу, проблеме, заведомо не претендующее на полноту и исчерпывающую трактовку</a:t>
            </a:r>
            <a:endParaRPr lang="ru-RU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34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059" y="276837"/>
            <a:ext cx="11125745" cy="1400961"/>
          </a:xfrm>
        </p:spPr>
        <p:txBody>
          <a:bodyPr/>
          <a:lstStyle/>
          <a:p>
            <a:pPr eaLnBrk="1" hangingPunct="1"/>
            <a:r>
              <a:rPr lang="ru-RU" alt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эссе как      </a:t>
            </a:r>
            <a:br>
              <a:rPr lang="ru-RU" alt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литературного жанра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062" y="1677799"/>
            <a:ext cx="9484652" cy="486561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объема:</a:t>
            </a:r>
            <a:r>
              <a:rPr lang="ru-RU" alt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это небольшая работа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Индивидуальность работы</a:t>
            </a:r>
            <a:r>
              <a:rPr lang="ru-RU" alt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Субъективные, личные впечатления и соображения на заданную тему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стиля:</a:t>
            </a:r>
            <a:r>
              <a:rPr lang="ru-RU" alt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Образность, афористичность, разговорные интонации и лексика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композиции</a:t>
            </a:r>
            <a:r>
              <a:rPr lang="ru-RU" alt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 свободна, однако это не предполагает ее полное отсутствие;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изложения:</a:t>
            </a:r>
            <a:r>
              <a:rPr lang="ru-RU" alt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подчинена только внутренней логике авторских размышлений.</a:t>
            </a:r>
          </a:p>
        </p:txBody>
      </p:sp>
    </p:spTree>
    <p:extLst>
      <p:ext uri="{BB962C8B-B14F-4D97-AF65-F5344CB8AC3E}">
        <p14:creationId xmlns:p14="http://schemas.microsoft.com/office/powerpoint/2010/main" val="358486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849" y="288324"/>
            <a:ext cx="11113955" cy="1103871"/>
          </a:xfrm>
        </p:spPr>
        <p:txBody>
          <a:bodyPr/>
          <a:lstStyle/>
          <a:p>
            <a:r>
              <a:rPr lang="ru-RU" altLang="ru-RU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эссе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849" y="1556951"/>
            <a:ext cx="9623865" cy="4295845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собственной точки зрения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Аргументация фактами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Теоретическое обоснование 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терминов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цитат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Представление различных точек зрения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Самостоятельность и индивидуальность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Логичность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приемов сравнения и обобщения</a:t>
            </a:r>
          </a:p>
          <a:p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Грамотность</a:t>
            </a:r>
          </a:p>
          <a:p>
            <a:pPr>
              <a:buFontTx/>
              <a:buNone/>
            </a:pPr>
            <a:endParaRPr lang="ru-RU" altLang="ru-RU" dirty="0">
              <a:solidFill>
                <a:srgbClr val="235B4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8513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7179" y="551935"/>
            <a:ext cx="10998626" cy="1911179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           </a:t>
            </a:r>
            <a:r>
              <a:rPr lang="ru-RU" alt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содержанию:</a:t>
            </a: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b="1" dirty="0" smtClean="0"/>
              <a:t>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184" y="1762897"/>
            <a:ext cx="9681529" cy="408989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 smtClean="0">
                <a:latin typeface="+mj-lt"/>
              </a:rPr>
              <a:t>1</a:t>
            </a:r>
            <a:r>
              <a:rPr lang="ru-RU" altLang="ru-RU" sz="2800" dirty="0">
                <a:latin typeface="+mj-lt"/>
              </a:rPr>
              <a:t>.    Эссе - единое целое, идея должна быть ясной и понятной.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+mj-lt"/>
              </a:rPr>
              <a:t>2.    Ничего лишнего,  только  информация,  необходимая для раскрытия позиции, идеи.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+mj-lt"/>
              </a:rPr>
              <a:t>3.   Грамотное композиционное построение,  логичность, чёткая структура.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+mj-lt"/>
              </a:rPr>
              <a:t>4.   Каждый абзац  - одна основная мысль.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+mj-lt"/>
              </a:rPr>
              <a:t>5.   Осмысленное использование  теоретических понятий, терминов,  идей.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+mj-lt"/>
              </a:rPr>
              <a:t>6.    Убедительная аргументация заявленной по проблеме позиции.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166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373" y="205947"/>
            <a:ext cx="11130431" cy="2380734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altLang="ru-RU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эссе: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altLang="ru-R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741405" y="2529016"/>
            <a:ext cx="931540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-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</a:p>
          <a:p>
            <a:pPr eaLnBrk="1" hangingPunct="1"/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eaLnBrk="1" hangingPunct="1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ОСНОВНАЯ ЧАСТЬ-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</a:p>
          <a:p>
            <a:pPr eaLnBrk="1" hangingPunct="1"/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    -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0539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6650" y="255373"/>
            <a:ext cx="10809154" cy="1243913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 эссе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6650" y="1581665"/>
            <a:ext cx="9319064" cy="427113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Понятен смысл высказывания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Возможность выразить свое отношение к нему</a:t>
            </a:r>
          </a:p>
          <a:p>
            <a:pPr marL="514350" indent="-514350">
              <a:buAutoNum type="arabicPeriod"/>
            </a:pPr>
            <a:r>
              <a:rPr lang="ru-RU" dirty="0" smtClean="0"/>
              <a:t>Владение обществоведческими терминами, которые понадобятся для теоретически грамотного анализа темы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Возможность привести примеры из истории, общественной жизни, собственного жизненного опыта в поддержку своей позиции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909790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TC103457491[[fn=Метрополия]]</Template>
  <TotalTime>187</TotalTime>
  <Words>678</Words>
  <Application>Microsoft Office PowerPoint</Application>
  <PresentationFormat>Широкоэкранный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 Light</vt:lpstr>
      <vt:lpstr>Times New Roman</vt:lpstr>
      <vt:lpstr>Wingdings</vt:lpstr>
      <vt:lpstr>Метрополия</vt:lpstr>
      <vt:lpstr>Написание  эссе по обществознанию</vt:lpstr>
      <vt:lpstr>        ЭССЕ – ЭТО … .</vt:lpstr>
      <vt:lpstr>                   ЭССЕ</vt:lpstr>
      <vt:lpstr>Эссе – сочинение – рассуждение небольшого объема со свободной композицией, выражающее индивидуальные впечатления, соображения по конкретному вопросу, проблеме, заведомо не претендующее на полноту и исчерпывающую трактовку</vt:lpstr>
      <vt:lpstr>Особенности эссе как                    литературного жанра</vt:lpstr>
      <vt:lpstr>Требования к эссе</vt:lpstr>
      <vt:lpstr>           Требования к содержанию:   </vt:lpstr>
      <vt:lpstr>            Структура эссе: </vt:lpstr>
      <vt:lpstr>Выбор темы эссе</vt:lpstr>
      <vt:lpstr>Если смысл высказывания раскрыт неверно, то работа дальше не проверяется</vt:lpstr>
      <vt:lpstr>Презентация PowerPoint</vt:lpstr>
      <vt:lpstr>Алгоритм написания эссе</vt:lpstr>
      <vt:lpstr>Структура эссе:</vt:lpstr>
      <vt:lpstr>введение</vt:lpstr>
      <vt:lpstr>Основная часть</vt:lpstr>
      <vt:lpstr>Заключение</vt:lpstr>
      <vt:lpstr>Презентация PowerPoint</vt:lpstr>
      <vt:lpstr>Советы для подготовки к эссе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Написание  эссе по обществознанию</dc:title>
  <dc:creator>Кабинет истории</dc:creator>
  <cp:lastModifiedBy>Кабинет истории</cp:lastModifiedBy>
  <cp:revision>16</cp:revision>
  <dcterms:created xsi:type="dcterms:W3CDTF">2014-10-07T06:19:13Z</dcterms:created>
  <dcterms:modified xsi:type="dcterms:W3CDTF">2014-11-24T08:40:37Z</dcterms:modified>
</cp:coreProperties>
</file>