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2" r:id="rId2"/>
    <p:sldId id="256" r:id="rId3"/>
    <p:sldId id="263" r:id="rId4"/>
    <p:sldId id="264" r:id="rId5"/>
    <p:sldId id="265" r:id="rId6"/>
    <p:sldId id="266" r:id="rId7"/>
    <p:sldId id="261" r:id="rId8"/>
    <p:sldId id="257" r:id="rId9"/>
    <p:sldId id="267" r:id="rId10"/>
    <p:sldId id="258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9" autoAdjust="0"/>
  </p:normalViewPr>
  <p:slideViewPr>
    <p:cSldViewPr>
      <p:cViewPr>
        <p:scale>
          <a:sx n="89" d="100"/>
          <a:sy n="89" d="100"/>
        </p:scale>
        <p:origin x="-5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9D7E-43A4-459C-B9B0-16C55EF56DEA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2EBEC-9C7D-463D-9001-26B71A051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C5DA24-4D69-4813-B2A2-3DADBBB99C19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FFFA31-2B97-422C-868C-59A676658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ervis.blogspot.com/2011/02/online-jigzone.html" TargetMode="External"/><Relationship Id="rId2" Type="http://schemas.openxmlformats.org/officeDocument/2006/relationships/hyperlink" Target="http://schoolservis.blogspot.com/2011/05/online-jigsaw-plane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servis.blogspot.com/2011/07/blog-post_27.html" TargetMode="External"/><Relationship Id="rId5" Type="http://schemas.openxmlformats.org/officeDocument/2006/relationships/hyperlink" Target="http://schoolservis.blogspot.com/2011/05/blog-post_03.html" TargetMode="External"/><Relationship Id="rId4" Type="http://schemas.openxmlformats.org/officeDocument/2006/relationships/hyperlink" Target="http://widget5.linkwithin.com/redirect?url=http://schoolservis.blogspot.com/2011/08/blog-post_13.html&amp;vars=%5b%22http://schoolservis.blogspot.ru/2012/03/google.html%22,%20987877,%200,%20%22http://schoolservis.blogspot.com/2012/03/google.html%22,%20203182513,%202,%20164018059%5d&amp;ts=136277676052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servis.blogspot.ru/search/label/%D0%B0%D0%BD%D0%BA%D0%B5%D1%82%D0%B8%D1%80%D0%BE%D0%B2%D0%B0%D0%BD%D0%B8%D0%B5" TargetMode="External"/><Relationship Id="rId3" Type="http://schemas.openxmlformats.org/officeDocument/2006/relationships/hyperlink" Target="http://schoolservis.blogspot.com/2012/03/google.html" TargetMode="External"/><Relationship Id="rId7" Type="http://schemas.openxmlformats.org/officeDocument/2006/relationships/hyperlink" Target="http://schoolservis.blogspot.ru/" TargetMode="External"/><Relationship Id="rId2" Type="http://schemas.openxmlformats.org/officeDocument/2006/relationships/hyperlink" Target="http://schoolservis.blogspot.com/2012/02/blog-post_1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servis.blogspot.com/2011/02/blog-post.html" TargetMode="External"/><Relationship Id="rId5" Type="http://schemas.openxmlformats.org/officeDocument/2006/relationships/hyperlink" Target="http://schoolservis.blogspot.com/2012/01/99polls.html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schoolservis.blogspot.com/2012/02/blog-post.html" TargetMode="External"/><Relationship Id="rId9" Type="http://schemas.openxmlformats.org/officeDocument/2006/relationships/hyperlink" Target="http://schoolservis.blogspot.ru/search/label/%D1%80%D0%B0%D0%B7%D0%BD%D0%BE%D1%83%D1%80%D0%BE%D0%B2%D0%BD%D0%B5%D0%B2%D1%8B%D0%B5%20%D1%82%D0%B5%D1%81%D1%82%D1%8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63272" cy="309634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</a:t>
            </a:r>
            <a:br>
              <a:rPr lang="ru-RU" sz="4800" dirty="0" smtClean="0"/>
            </a:br>
            <a:r>
              <a:rPr lang="ru-RU" sz="5300" b="1" dirty="0" err="1" smtClean="0"/>
              <a:t>Разноуровневые</a:t>
            </a:r>
            <a:r>
              <a:rPr lang="ru-RU" sz="5300" b="1" dirty="0" smtClean="0"/>
              <a:t> тесты </a:t>
            </a:r>
            <a:br>
              <a:rPr lang="ru-RU" sz="5300" b="1" dirty="0" smtClean="0"/>
            </a:br>
            <a:r>
              <a:rPr lang="ru-RU" sz="5300" b="1" dirty="0" smtClean="0"/>
              <a:t>на </a:t>
            </a:r>
            <a:r>
              <a:rPr lang="en-US" sz="6700" b="1" i="1" dirty="0" smtClean="0"/>
              <a:t>Google-</a:t>
            </a:r>
            <a:r>
              <a:rPr lang="ru-RU" sz="6700" b="1" i="1" dirty="0" smtClean="0"/>
              <a:t>формах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endParaRPr lang="ru-RU" sz="53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4608512" cy="159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Ирина1\Рабочий стол\тест на компьютере\DSC05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307234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И, </a:t>
            </a:r>
            <a:r>
              <a:rPr lang="ru-RU" sz="2200" dirty="0" smtClean="0"/>
              <a:t>наконец</a:t>
            </a:r>
            <a:r>
              <a:rPr lang="ru-RU" dirty="0" smtClean="0"/>
              <a:t>, Выбираем </a:t>
            </a:r>
            <a:r>
              <a:rPr lang="ru-RU" i="1" dirty="0" smtClean="0"/>
              <a:t>тему </a:t>
            </a:r>
            <a:r>
              <a:rPr lang="ru-RU" dirty="0" smtClean="0"/>
              <a:t>и публикуем на </a:t>
            </a:r>
            <a:r>
              <a:rPr lang="ru-RU" i="1" dirty="0" err="1" smtClean="0"/>
              <a:t>блоге</a:t>
            </a:r>
            <a:r>
              <a:rPr lang="ru-RU" dirty="0" smtClean="0"/>
              <a:t> или </a:t>
            </a:r>
            <a:r>
              <a:rPr lang="ru-RU" i="1" dirty="0" smtClean="0"/>
              <a:t>сайте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Ирина1\Рабочий стол\Напечатать скрины\скрин возвр.мест 4.bmp 7.bmp 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675"/>
            <a:ext cx="6192688" cy="453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Можно здесь почитать еще: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176464"/>
          </a:xfrm>
        </p:spPr>
        <p:txBody>
          <a:bodyPr>
            <a:normAutofit/>
          </a:bodyPr>
          <a:lstStyle/>
          <a:p>
            <a:r>
              <a:rPr lang="ru-RU" dirty="0" err="1" smtClean="0">
                <a:hlinkClick r:id="rId2"/>
              </a:rPr>
              <a:t>Online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пазлы</a:t>
            </a:r>
            <a:r>
              <a:rPr lang="ru-RU" dirty="0" smtClean="0">
                <a:hlinkClick r:id="rId2"/>
              </a:rPr>
              <a:t> с сервисом </a:t>
            </a:r>
            <a:r>
              <a:rPr lang="ru-RU" dirty="0" err="1" smtClean="0">
                <a:hlinkClick r:id="rId2"/>
              </a:rPr>
              <a:t>Jigsaw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Planet</a:t>
            </a:r>
            <a:r>
              <a:rPr lang="ru-RU" dirty="0" smtClean="0"/>
              <a:t> </a:t>
            </a:r>
          </a:p>
          <a:p>
            <a:r>
              <a:rPr lang="ru-RU" dirty="0" err="1" smtClean="0">
                <a:hlinkClick r:id="rId3"/>
              </a:rPr>
              <a:t>Online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пазлы</a:t>
            </a:r>
            <a:r>
              <a:rPr lang="ru-RU" dirty="0" smtClean="0">
                <a:hlinkClick r:id="rId3"/>
              </a:rPr>
              <a:t> для детей своими руками - сервис </a:t>
            </a:r>
            <a:r>
              <a:rPr lang="ru-RU" dirty="0" err="1" smtClean="0">
                <a:hlinkClick r:id="rId3"/>
              </a:rPr>
              <a:t>JigZone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4"/>
              </a:rPr>
              <a:t>Загрузка работ учащимися на </a:t>
            </a:r>
            <a:r>
              <a:rPr lang="ru-RU" dirty="0" err="1" smtClean="0">
                <a:hlinkClick r:id="rId4"/>
              </a:rPr>
              <a:t>блог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5"/>
              </a:rPr>
              <a:t>Оформляем документы для внедрения в </a:t>
            </a:r>
            <a:r>
              <a:rPr lang="ru-RU" dirty="0" err="1" smtClean="0">
                <a:hlinkClick r:id="rId5"/>
              </a:rPr>
              <a:t>блог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solidFill>
                  <a:srgbClr val="FF0000"/>
                </a:solidFill>
                <a:hlinkClick r:id="rId6"/>
              </a:rPr>
              <a:t>Музыка для вас. Создай себе настроение</a:t>
            </a:r>
            <a:r>
              <a:rPr lang="ru-RU" dirty="0" smtClean="0">
                <a:hlinkClick r:id="rId6"/>
              </a:rPr>
              <a:t>!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368152"/>
          </a:xfrm>
        </p:spPr>
        <p:txBody>
          <a:bodyPr>
            <a:normAutofit/>
          </a:bodyPr>
          <a:lstStyle/>
          <a:p>
            <a:r>
              <a:rPr lang="ru-RU" smtClean="0"/>
              <a:t>     Похожие </a:t>
            </a:r>
            <a:r>
              <a:rPr lang="ru-RU" dirty="0" smtClean="0"/>
              <a:t>сообщения: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/>
              </a:rPr>
              <a:t>Знакомство с сервисом Анкетёр</a:t>
            </a:r>
            <a:endParaRPr lang="ru-RU" dirty="0" smtClean="0"/>
          </a:p>
          <a:p>
            <a:r>
              <a:rPr lang="ru-RU" dirty="0" err="1" smtClean="0">
                <a:hlinkClick r:id="rId3"/>
              </a:rPr>
              <a:t>Разноуровневые</a:t>
            </a:r>
            <a:r>
              <a:rPr lang="ru-RU" dirty="0" smtClean="0">
                <a:hlinkClick r:id="rId3"/>
              </a:rPr>
              <a:t> тесты на Google-формах</a:t>
            </a:r>
            <a:endParaRPr lang="ru-RU" dirty="0" smtClean="0"/>
          </a:p>
          <a:p>
            <a:r>
              <a:rPr lang="ru-RU" dirty="0" err="1" smtClean="0">
                <a:hlinkClick r:id="rId4"/>
              </a:rPr>
              <a:t>Онлайн</a:t>
            </a:r>
            <a:r>
              <a:rPr lang="ru-RU" dirty="0" smtClean="0">
                <a:hlinkClick r:id="rId4"/>
              </a:rPr>
              <a:t> зачет с Мастер-тест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Опросы с 99polls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Семинар "Сетевое анкетирование"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Главная </a:t>
            </a:r>
            <a:r>
              <a:rPr lang="ru-RU" dirty="0"/>
              <a:t>→</a:t>
            </a:r>
            <a:r>
              <a:rPr lang="ru-RU" dirty="0" smtClean="0"/>
              <a:t> </a:t>
            </a:r>
            <a:r>
              <a:rPr lang="ru-RU" dirty="0" smtClean="0">
                <a:hlinkClick r:id="rId8"/>
              </a:rPr>
              <a:t>анкетирование</a:t>
            </a:r>
            <a:r>
              <a:rPr lang="ru-RU" dirty="0" smtClean="0"/>
              <a:t> → </a:t>
            </a:r>
            <a:r>
              <a:rPr lang="ru-RU" dirty="0" err="1" smtClean="0">
                <a:hlinkClick r:id="rId9"/>
              </a:rPr>
              <a:t>разноуровневые</a:t>
            </a:r>
            <a:r>
              <a:rPr lang="ru-RU" dirty="0" smtClean="0">
                <a:hlinkClick r:id="rId9"/>
              </a:rPr>
              <a:t> тесты</a:t>
            </a:r>
            <a:r>
              <a:rPr lang="ru-RU" dirty="0" smtClean="0"/>
              <a:t> </a:t>
            </a:r>
            <a:r>
              <a:rPr lang="ru-RU" dirty="0"/>
              <a:t>→</a:t>
            </a:r>
            <a:r>
              <a:rPr lang="ru-RU" dirty="0" smtClean="0"/>
              <a:t> </a:t>
            </a:r>
            <a:r>
              <a:rPr lang="ru-RU" dirty="0" err="1" smtClean="0"/>
              <a:t>Разноуровневые</a:t>
            </a:r>
            <a:r>
              <a:rPr lang="ru-RU" dirty="0" smtClean="0"/>
              <a:t> </a:t>
            </a:r>
            <a:r>
              <a:rPr lang="ru-RU" dirty="0" err="1" smtClean="0"/>
              <a:t>тесты</a:t>
            </a:r>
            <a:r>
              <a:rPr lang="ru-RU" dirty="0" smtClean="0"/>
              <a:t> на Google-формах </a:t>
            </a:r>
          </a:p>
          <a:p>
            <a:endParaRPr lang="ru-RU" dirty="0"/>
          </a:p>
        </p:txBody>
      </p:sp>
      <p:pic>
        <p:nvPicPr>
          <p:cNvPr id="5" name="Picture 3" descr="C:\Documents and Settings\Ирина1\Рабочий стол\тест на компьютере\DSC056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5445224"/>
            <a:ext cx="1872208" cy="101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992888" cy="172819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   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err="1" smtClean="0"/>
              <a:t>Разноуровневые</a:t>
            </a:r>
            <a:r>
              <a:rPr lang="ru-RU" sz="4000" dirty="0" smtClean="0"/>
              <a:t> </a:t>
            </a:r>
            <a:r>
              <a:rPr lang="ru-RU" sz="4000" b="1" dirty="0" smtClean="0"/>
              <a:t>тесты </a:t>
            </a:r>
            <a:br>
              <a:rPr lang="ru-RU" sz="4000" b="1" dirty="0" smtClean="0"/>
            </a:br>
            <a:r>
              <a:rPr lang="ru-RU" sz="4000" b="1" dirty="0" smtClean="0"/>
              <a:t>на </a:t>
            </a:r>
            <a:r>
              <a:rPr lang="en-US" sz="4000" b="1" dirty="0"/>
              <a:t>Google-</a:t>
            </a:r>
            <a:r>
              <a:rPr lang="ru-RU" sz="4000" b="1" dirty="0"/>
              <a:t>формах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76864" cy="41044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Создавать </a:t>
            </a:r>
            <a:r>
              <a:rPr lang="ru-RU" sz="2400" dirty="0" err="1" smtClean="0"/>
              <a:t>разноуровневые</a:t>
            </a:r>
            <a:r>
              <a:rPr lang="ru-RU" sz="2400" dirty="0" smtClean="0"/>
              <a:t> тесты по предмету можно, используя Google-формы. Допустим, мы хотим создать тест и выделить три уровня сложности вопросов:</a:t>
            </a:r>
          </a:p>
          <a:p>
            <a:pPr algn="l"/>
            <a:r>
              <a:rPr lang="ru-RU" sz="2400" dirty="0" smtClean="0"/>
              <a:t> на оценки "3", "4" и "5". </a:t>
            </a:r>
          </a:p>
          <a:p>
            <a:pPr algn="l"/>
            <a:endParaRPr lang="ru-RU" sz="2400" dirty="0" smtClean="0"/>
          </a:p>
          <a:p>
            <a:pPr marL="493776" indent="-457200" algn="l">
              <a:buAutoNum type="arabicPeriod"/>
            </a:pPr>
            <a:r>
              <a:rPr lang="ru-RU" sz="2400" dirty="0" smtClean="0"/>
              <a:t>Создаем форму на сервисе </a:t>
            </a:r>
            <a:endParaRPr lang="ru-RU" sz="3600" b="1" dirty="0" smtClean="0">
              <a:hlinkClick r:id="rId2"/>
            </a:endParaRPr>
          </a:p>
          <a:p>
            <a:pPr marL="779526" indent="-742950" algn="l"/>
            <a:r>
              <a:rPr lang="ru-RU" sz="3600" b="1" dirty="0" smtClean="0">
                <a:hlinkClick r:id="rId2"/>
              </a:rPr>
              <a:t>  https://docs.google.com</a:t>
            </a:r>
            <a:r>
              <a:rPr lang="ru-RU" sz="3600" dirty="0" smtClean="0"/>
              <a:t> </a:t>
            </a:r>
            <a:r>
              <a:rPr lang="ru-RU" dirty="0" smtClean="0"/>
              <a:t>(обязательно нужно иметь </a:t>
            </a:r>
            <a:r>
              <a:rPr lang="ru-RU" dirty="0" err="1" smtClean="0"/>
              <a:t>аккаунт</a:t>
            </a:r>
            <a:r>
              <a:rPr lang="ru-RU" dirty="0" smtClean="0"/>
              <a:t> на </a:t>
            </a:r>
            <a:r>
              <a:rPr lang="ru-RU" dirty="0" err="1" smtClean="0"/>
              <a:t>Google</a:t>
            </a:r>
            <a:r>
              <a:rPr lang="ru-RU" dirty="0" smtClean="0"/>
              <a:t>)</a:t>
            </a:r>
          </a:p>
          <a:p>
            <a:pPr marL="493776" indent="-457200" algn="l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Создать             форма</a:t>
            </a:r>
            <a:endParaRPr lang="ru-RU" dirty="0"/>
          </a:p>
        </p:txBody>
      </p:sp>
      <p:pic>
        <p:nvPicPr>
          <p:cNvPr id="2050" name="Picture 2" descr="C:\Documents and Settings\Ирина1\Рабочий стол\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3135" y="530225"/>
            <a:ext cx="5583767" cy="4482951"/>
          </a:xfrm>
        </p:spPr>
      </p:pic>
      <p:sp>
        <p:nvSpPr>
          <p:cNvPr id="5" name="Стрелка вправо 4"/>
          <p:cNvSpPr/>
          <p:nvPr/>
        </p:nvSpPr>
        <p:spPr>
          <a:xfrm>
            <a:off x="3707904" y="5661248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109816"/>
          </a:xfrm>
        </p:spPr>
        <p:txBody>
          <a:bodyPr>
            <a:normAutofit/>
          </a:bodyPr>
          <a:lstStyle/>
          <a:p>
            <a:r>
              <a:rPr lang="ru-RU" dirty="0" smtClean="0"/>
              <a:t>   Выбрать форму</a:t>
            </a:r>
            <a:endParaRPr lang="ru-RU" dirty="0"/>
          </a:p>
        </p:txBody>
      </p:sp>
      <p:pic>
        <p:nvPicPr>
          <p:cNvPr id="3074" name="Picture 2" descr="C:\Documents and Settings\Ирина1\Рабочий стол\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530225"/>
            <a:ext cx="7344815" cy="4902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Выбрав название и тему, нажать «ОК»</a:t>
            </a:r>
            <a:endParaRPr lang="ru-RU" dirty="0"/>
          </a:p>
        </p:txBody>
      </p:sp>
      <p:pic>
        <p:nvPicPr>
          <p:cNvPr id="4098" name="Picture 2" descr="C:\Documents and Settings\Ирина1\Рабочий стол\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496944" cy="158417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В графе – </a:t>
            </a:r>
            <a:r>
              <a:rPr lang="ru-RU" sz="2000" dirty="0" smtClean="0">
                <a:solidFill>
                  <a:schemeClr val="tx1"/>
                </a:solidFill>
              </a:rPr>
              <a:t>Форма без </a:t>
            </a:r>
            <a:r>
              <a:rPr lang="ru-RU" sz="2000" dirty="0" err="1" smtClean="0">
                <a:solidFill>
                  <a:schemeClr val="tx1"/>
                </a:solidFill>
              </a:rPr>
              <a:t>назнания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/>
              <a:t>- пишите название вашего теста. Ниже можете описать - для кого тест. </a:t>
            </a:r>
            <a:br>
              <a:rPr lang="ru-RU" sz="2000" dirty="0" smtClean="0"/>
            </a:br>
            <a:r>
              <a:rPr lang="ru-RU" sz="2000" dirty="0" smtClean="0"/>
              <a:t>  Формируете свои типы вопросов к тесту. </a:t>
            </a:r>
            <a:br>
              <a:rPr lang="ru-RU" sz="2000" dirty="0" smtClean="0"/>
            </a:br>
            <a:r>
              <a:rPr lang="ru-RU" sz="2000" dirty="0" smtClean="0"/>
              <a:t>   Всегда можно отредактировать свои вопросы </a:t>
            </a:r>
            <a:br>
              <a:rPr lang="ru-RU" sz="2000" dirty="0" smtClean="0"/>
            </a:br>
            <a:r>
              <a:rPr lang="ru-RU" sz="2000" dirty="0" smtClean="0"/>
              <a:t>(знак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i="1" dirty="0" smtClean="0">
                <a:solidFill>
                  <a:schemeClr val="tx1"/>
                </a:solidFill>
              </a:rPr>
              <a:t>карандаш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r>
              <a:rPr lang="ru-RU" sz="2000" dirty="0" smtClean="0"/>
              <a:t> -  справа).</a:t>
            </a:r>
            <a:endParaRPr lang="ru-RU" sz="2000" dirty="0"/>
          </a:p>
        </p:txBody>
      </p:sp>
      <p:pic>
        <p:nvPicPr>
          <p:cNvPr id="5122" name="Picture 2" descr="C:\Documents and Settings\Ирина1\Рабочий стол\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30226"/>
            <a:ext cx="5695222" cy="4271416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467544" y="5085184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H="1" flipV="1">
            <a:off x="467541" y="5661248"/>
            <a:ext cx="45719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467544" y="58772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91264" cy="129614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На оценку "3" делаем вопросы обязательными </a:t>
            </a:r>
            <a:r>
              <a:rPr lang="ru-RU" sz="2000" i="1" dirty="0" smtClean="0">
                <a:solidFill>
                  <a:schemeClr val="tx1"/>
                </a:solidFill>
              </a:rPr>
              <a:t>(помечаются звездочкой)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8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Блок-схема: узел 3"/>
          <p:cNvSpPr/>
          <p:nvPr/>
        </p:nvSpPr>
        <p:spPr>
          <a:xfrm>
            <a:off x="539552" y="56612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266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8000" dirty="0" smtClean="0">
                <a:solidFill>
                  <a:schemeClr val="accent1"/>
                </a:solidFill>
              </a:rPr>
              <a:t>   Для перехода на следующий уровень </a:t>
            </a:r>
            <a:r>
              <a:rPr lang="ru-RU" sz="7200" dirty="0" smtClean="0">
                <a:solidFill>
                  <a:schemeClr val="accent1"/>
                </a:solidFill>
              </a:rPr>
              <a:t>(на оценку </a:t>
            </a:r>
            <a:r>
              <a:rPr lang="ru-RU" sz="7200" dirty="0" smtClean="0">
                <a:solidFill>
                  <a:srgbClr val="FF0000"/>
                </a:solidFill>
              </a:rPr>
              <a:t>"4"</a:t>
            </a:r>
            <a:r>
              <a:rPr lang="ru-RU" sz="7200" dirty="0" smtClean="0">
                <a:solidFill>
                  <a:schemeClr val="accent1"/>
                </a:solidFill>
              </a:rPr>
              <a:t> и </a:t>
            </a:r>
            <a:r>
              <a:rPr lang="ru-RU" sz="7200" dirty="0" smtClean="0">
                <a:solidFill>
                  <a:srgbClr val="FF0000"/>
                </a:solidFill>
              </a:rPr>
              <a:t>"5"</a:t>
            </a:r>
            <a:r>
              <a:rPr lang="ru-RU" sz="7200" dirty="0" smtClean="0">
                <a:solidFill>
                  <a:schemeClr val="accent1"/>
                </a:solidFill>
              </a:rPr>
              <a:t>)</a:t>
            </a:r>
            <a:r>
              <a:rPr lang="ru-RU" sz="8000" dirty="0" smtClean="0">
                <a:solidFill>
                  <a:schemeClr val="accent1"/>
                </a:solidFill>
              </a:rPr>
              <a:t> - добавляем элемент </a:t>
            </a:r>
            <a:r>
              <a:rPr lang="ru-RU" sz="8000" dirty="0" smtClean="0"/>
              <a:t>"</a:t>
            </a:r>
            <a:r>
              <a:rPr lang="ru-RU" sz="8000" i="1" dirty="0" smtClean="0"/>
              <a:t>Разрыв страницы</a:t>
            </a:r>
            <a:r>
              <a:rPr lang="ru-RU" sz="8000" dirty="0" smtClean="0">
                <a:solidFill>
                  <a:schemeClr val="accent1"/>
                </a:solidFill>
              </a:rPr>
              <a:t>". </a:t>
            </a:r>
          </a:p>
          <a:p>
            <a:r>
              <a:rPr lang="ru-RU" sz="8000" dirty="0" smtClean="0">
                <a:solidFill>
                  <a:schemeClr val="accent1"/>
                </a:solidFill>
              </a:rPr>
              <a:t>В заголовке страницы прописываем –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1"/>
                </a:solidFill>
              </a:rPr>
              <a:t>               </a:t>
            </a:r>
            <a:r>
              <a:rPr lang="ru-RU" sz="8000" dirty="0" smtClean="0"/>
              <a:t>"</a:t>
            </a:r>
            <a:r>
              <a:rPr lang="ru-RU" sz="8000" i="1" dirty="0" smtClean="0"/>
              <a:t>Уровень "4"</a:t>
            </a:r>
            <a:r>
              <a:rPr lang="ru-RU" sz="8000" dirty="0" smtClean="0"/>
              <a:t>,   </a:t>
            </a:r>
            <a:r>
              <a:rPr lang="ru-RU" sz="8000" dirty="0" smtClean="0">
                <a:solidFill>
                  <a:schemeClr val="accent1"/>
                </a:solidFill>
              </a:rPr>
              <a:t>или</a:t>
            </a:r>
            <a:r>
              <a:rPr lang="ru-RU" sz="8000" dirty="0" smtClean="0"/>
              <a:t>  "</a:t>
            </a:r>
            <a:r>
              <a:rPr lang="ru-RU" sz="8000" i="1" dirty="0" smtClean="0"/>
              <a:t>Уровень "5"</a:t>
            </a:r>
            <a:r>
              <a:rPr lang="ru-RU" sz="80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147" name="Picture 3" descr="C:\Documents and Settings\Ирина1\Рабочий стол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404664"/>
            <a:ext cx="6696744" cy="4320480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>
            <a:off x="755576" y="501317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91264" cy="187220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r>
              <a:rPr lang="ru-RU" sz="2000" i="1" dirty="0" smtClean="0">
                <a:solidFill>
                  <a:srgbClr val="FF0000"/>
                </a:solidFill>
              </a:rPr>
              <a:t>Особенности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1. Нет возможности </a:t>
            </a:r>
            <a:r>
              <a:rPr lang="ru-RU" sz="2000" dirty="0" smtClean="0">
                <a:solidFill>
                  <a:srgbClr val="FF0000"/>
                </a:solidFill>
              </a:rPr>
              <a:t>автоматической </a:t>
            </a:r>
            <a:r>
              <a:rPr lang="ru-RU" sz="2000" dirty="0" smtClean="0"/>
              <a:t>проверки теста </a:t>
            </a:r>
            <a:br>
              <a:rPr lang="ru-RU" sz="2000" dirty="0" smtClean="0"/>
            </a:br>
            <a:r>
              <a:rPr lang="ru-RU" sz="2000" dirty="0" smtClean="0"/>
              <a:t>2. Все ответы оформляются в таблице, которую можно     </a:t>
            </a:r>
            <a:br>
              <a:rPr lang="ru-RU" sz="2000" dirty="0" smtClean="0"/>
            </a:br>
            <a:r>
              <a:rPr lang="ru-RU" sz="2000" dirty="0" smtClean="0"/>
              <a:t>    совместно </a:t>
            </a:r>
            <a:r>
              <a:rPr lang="ru-RU" sz="2000" dirty="0" smtClean="0">
                <a:solidFill>
                  <a:srgbClr val="FF0000"/>
                </a:solidFill>
              </a:rPr>
              <a:t>просмотреть</a:t>
            </a:r>
            <a:r>
              <a:rPr lang="ru-RU" sz="2000" dirty="0" smtClean="0"/>
              <a:t> с учениками и </a:t>
            </a:r>
            <a:r>
              <a:rPr lang="ru-RU" sz="2000" dirty="0" smtClean="0">
                <a:solidFill>
                  <a:srgbClr val="FF0000"/>
                </a:solidFill>
              </a:rPr>
              <a:t>разобрать</a:t>
            </a:r>
            <a:r>
              <a:rPr lang="ru-RU" sz="2000" dirty="0" smtClean="0"/>
              <a:t>     </a:t>
            </a:r>
            <a:br>
              <a:rPr lang="ru-RU" sz="2000" dirty="0" smtClean="0"/>
            </a:br>
            <a:r>
              <a:rPr lang="ru-RU" sz="2000" dirty="0" smtClean="0"/>
              <a:t>    правильные ответы </a:t>
            </a:r>
            <a:r>
              <a:rPr lang="ru-RU" sz="2000" dirty="0" smtClean="0">
                <a:solidFill>
                  <a:srgbClr val="FF0000"/>
                </a:solidFill>
              </a:rPr>
              <a:t>после оценивания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C:\Documents and Settings\Ирина1\Рабочий стол\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1"/>
            <a:ext cx="558376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232</TotalTime>
  <Words>201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                        Разноуровневые тесты  на Google-формах </vt:lpstr>
      <vt:lpstr>                                                                                                                                                       Разноуровневые тесты  на Google-формах </vt:lpstr>
      <vt:lpstr>2. Создать             форма</vt:lpstr>
      <vt:lpstr>   Выбрать форму</vt:lpstr>
      <vt:lpstr>3. Выбрав название и тему, нажать «ОК»</vt:lpstr>
      <vt:lpstr>  В графе – Форма без назнания - пишите название вашего теста. Ниже можете описать - для кого тест.    Формируете свои типы вопросов к тесту.     Всегда можно отредактировать свои вопросы  (знак «карандаш» -  справа).</vt:lpstr>
      <vt:lpstr>     На оценку "3" делаем вопросы обязательными (помечаются звездочкой) * </vt:lpstr>
      <vt:lpstr>  </vt:lpstr>
      <vt:lpstr>                                                   Особенности: 1. Нет возможности автоматической проверки теста  2. Все ответы оформляются в таблице, которую можно          совместно просмотреть с учениками и разобрать          правильные ответы после оценивания.  </vt:lpstr>
      <vt:lpstr> И, наконец, Выбираем тему и публикуем на блоге или сайте. </vt:lpstr>
      <vt:lpstr>               Можно здесь почитать еще: </vt:lpstr>
      <vt:lpstr>     Похожие сообщения: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Разноуровневые тесты на Google-формах </dc:title>
  <dc:creator>Левина</dc:creator>
  <cp:lastModifiedBy>Левина</cp:lastModifiedBy>
  <cp:revision>26</cp:revision>
  <dcterms:created xsi:type="dcterms:W3CDTF">2013-03-08T20:51:33Z</dcterms:created>
  <dcterms:modified xsi:type="dcterms:W3CDTF">2013-03-10T18:15:06Z</dcterms:modified>
</cp:coreProperties>
</file>