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FE4B8-A06B-49BF-8B17-BC2C3950418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2DFF3D-88F9-446A-8A93-EE68F19E4A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Мастер-класс</a:t>
            </a:r>
            <a:br>
              <a:rPr lang="ru-RU" b="1" dirty="0" smtClean="0"/>
            </a:br>
            <a:r>
              <a:rPr lang="ru-RU" b="1" dirty="0" smtClean="0"/>
              <a:t>для воспитателей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9442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 и провела:</a:t>
            </a:r>
          </a:p>
          <a:p>
            <a:pPr algn="r">
              <a:lnSpc>
                <a:spcPct val="120000"/>
              </a:lnSpc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Прокопьева Анна Андреевна,</a:t>
            </a:r>
          </a:p>
          <a:p>
            <a:pPr algn="r">
              <a:lnSpc>
                <a:spcPct val="120000"/>
              </a:lnSpc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Музыкальный руководитель </a:t>
            </a:r>
          </a:p>
          <a:p>
            <a:pPr algn="r">
              <a:lnSpc>
                <a:spcPct val="120000"/>
              </a:lnSpc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 №31 «Сказка»</a:t>
            </a:r>
          </a:p>
          <a:p>
            <a:pPr algn="r">
              <a:lnSpc>
                <a:spcPct val="120000"/>
              </a:lnSpc>
            </a:pP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П.Барвиха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30.01.2015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69127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игры как способ развития танцевально-игрового творчества детей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Творческая деятельность дошкольников отличается эмоциональной включенностью, стремлением искать и много раз опробовать различные решения, получая от этого массу положительных эмоций.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84784"/>
            <a:ext cx="3008313" cy="392541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Воображение, фантазия – это необходимый элемент импровизации. Успех импровизации порой зависит от настроения и самочувствия детей. Применение игровых приемов вызывает у детей активный интерес к музыке. 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Игру и танец объединяет легкость, возможность быстро переходить от одной реальности к другой, постоянная смена состояний и сознание того, что все это как бы не всерьез, но при этом абсолютно реально.</a:t>
            </a:r>
          </a:p>
        </p:txBody>
      </p:sp>
      <p:pic>
        <p:nvPicPr>
          <p:cNvPr id="5" name="Содержимое 4" descr="DSC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72816"/>
            <a:ext cx="5340350" cy="3550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74" r="5674"/>
          <a:stretch>
            <a:fillRect/>
          </a:stretch>
        </p:blipFill>
        <p:spPr>
          <a:xfrm>
            <a:off x="2339752" y="404664"/>
            <a:ext cx="4650904" cy="34881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1088"/>
            <a:ext cx="5486400" cy="19511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Детям младшего возраста свойственны подражательные движения.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Для детей старшего возраста часто используется магнитофон. Красочность звучания оркестрового исполнения знакомых произведений эмоционально воздействуют на ребят.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4" name="Содержимое 53" descr="DSC_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2728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Игры на развитие танцевального творчества для старшего дошкольного возраста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_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038600" cy="2685239"/>
          </a:xfrm>
        </p:spPr>
      </p:pic>
      <p:pic>
        <p:nvPicPr>
          <p:cNvPr id="7" name="Содержимое 6" descr="DSC_0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038600" cy="2685239"/>
          </a:xfrm>
        </p:spPr>
      </p:pic>
      <p:sp>
        <p:nvSpPr>
          <p:cNvPr id="6" name="TextBox 5"/>
          <p:cNvSpPr txBox="1"/>
          <p:nvPr/>
        </p:nvSpPr>
        <p:spPr>
          <a:xfrm>
            <a:off x="683568" y="19888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«Подари цветок»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1571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«Зеркало»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1"/>
            <a:ext cx="3384376" cy="2250250"/>
          </a:xfrm>
        </p:spPr>
      </p:pic>
      <p:pic>
        <p:nvPicPr>
          <p:cNvPr id="6" name="Содержимое 5" descr="DSC_0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249002" cy="2160240"/>
          </a:xfrm>
        </p:spPr>
      </p:pic>
      <p:pic>
        <p:nvPicPr>
          <p:cNvPr id="7" name="Рисунок 6" descr="DSC_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419872" cy="2273851"/>
          </a:xfrm>
          <a:prstGeom prst="rect">
            <a:avLst/>
          </a:prstGeom>
        </p:spPr>
      </p:pic>
      <p:pic>
        <p:nvPicPr>
          <p:cNvPr id="8" name="Рисунок 7" descr="DSC_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3465601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3068960"/>
            <a:ext cx="23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«Передача платочка»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780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«Музыкальные змейки»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6165304"/>
            <a:ext cx="351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«Бабочка, журавель и лягушка»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«Джаз тела»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6807048" cy="4525963"/>
          </a:xfrm>
        </p:spPr>
      </p:pic>
      <p:sp>
        <p:nvSpPr>
          <p:cNvPr id="6" name="TextBox 5"/>
          <p:cNvSpPr txBox="1"/>
          <p:nvPr/>
        </p:nvSpPr>
        <p:spPr>
          <a:xfrm>
            <a:off x="2627784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«Походка и настроение»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5892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И поблагодарим друг друга за участие!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190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Мастер-класс для воспитателей</vt:lpstr>
      <vt:lpstr>Творческая деятельность дошкольников отличается эмоциональной включенностью, стремлением искать и много раз опробовать различные решения, получая от этого массу положительных эмоций.</vt:lpstr>
      <vt:lpstr>Слайд 3</vt:lpstr>
      <vt:lpstr>Для детей старшего возраста часто используется магнитофон. Красочность звучания оркестрового исполнения знакомых произведений эмоционально воздействуют на ребят.</vt:lpstr>
      <vt:lpstr>Игры на развитие танцевального творчества для старшего дошкольного возраста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7</cp:revision>
  <dcterms:created xsi:type="dcterms:W3CDTF">2015-01-30T14:56:31Z</dcterms:created>
  <dcterms:modified xsi:type="dcterms:W3CDTF">2015-01-30T16:06:20Z</dcterms:modified>
</cp:coreProperties>
</file>