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2148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B9D59-6AC3-4945-897C-C188017032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225E7-BE3E-4D4E-852F-656E96D38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Музыкальные инструменты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301208"/>
            <a:ext cx="6480720" cy="1296144"/>
          </a:xfrm>
        </p:spPr>
        <p:txBody>
          <a:bodyPr/>
          <a:lstStyle/>
          <a:p>
            <a:pPr algn="r"/>
            <a:r>
              <a:rPr lang="ru-RU" dirty="0" smtClean="0"/>
              <a:t>Выполнила: учитель музыки МОУ СОШ № 131, Быкова А.В.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kykolnik &amp;Dcy;&amp;iecy;&amp;tcy;&amp;scy;&amp;kcy;&amp;acy;&amp;yacy; &amp;lcy;&amp;ocy;&amp;shcy;&amp;acy;&amp;dcy;&amp;kcy;&amp;acy; &amp;vcy; &amp;zhcy;&amp;icy;&amp;vcy;&amp;ocy;&amp;pcy;&amp;icy;&amp;scy;&amp;icy;.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28604"/>
            <a:ext cx="5715000" cy="52006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57422" y="5857892"/>
            <a:ext cx="5929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</a:rPr>
              <a:t>«Игра в лошадки»</a:t>
            </a:r>
            <a:endParaRPr lang="ru-RU" sz="4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786058"/>
            <a:ext cx="5578730" cy="4143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9066"/>
            <a:ext cx="4914912" cy="11552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4579" name="Picture 3" descr="&amp;Ucy;&amp;rcy;&amp;ocy;&amp;kcy; &amp;mcy;&amp;ucy;&amp;zcy;&amp;ycy;&amp;kcy;&amp;icy; &amp;vcy; 1-&amp;mcy; &amp;kcy;&amp;lcy;&amp;acy;&amp;scy;&amp;scy;&amp;iecy;. &amp;Tcy;&amp;iecy;&amp;mcy;&amp;acy; &amp;ucy;&amp;rcy;&amp;ocy;&amp;kcy;&amp;acy; &quot;&amp;Icy;&amp;dcy;&amp;iecy;&amp;mcy; &amp;vcy; &amp;kcy;&amp;ocy;&amp;ncy;&amp;tscy;&amp;iecy;&amp;rcy;&amp;tcy;&amp;ncy;&amp;ycy;&amp;jcy; &amp;zcy;&amp;acy;&amp;l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4143404" cy="60043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2357430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</a:rPr>
              <a:t>«Болезнь  куклы»</a:t>
            </a:r>
            <a:endParaRPr lang="ru-RU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70047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Сходство: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счастливое детство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Различие: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музыкальный язык, интонация, стиль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70047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&amp;Bcy;&amp;rcy;&amp;yacy;&amp;ncy;&amp;scy;&amp;kcy; &amp;acy;&amp;fcy;&amp;icy;&amp;shcy;&amp;acy; - &amp;pcy;&amp;rcy;&amp;ocy;&amp;scy;&amp;mcy;&amp;ocy;&amp;tcy;&amp;rcy; &amp;acy;&amp;ncy;&amp;ocy;&amp;ncy;&amp;scy;&amp;acy; &amp;IEcy;&amp;scy;&amp;lcy;&amp;icy; &amp;scy; &amp;dcy;&amp;rcy;&amp;ucy;&amp;gcy;&amp;ocy;&amp;mcy; &amp;vcy;&amp;ycy;&amp;shcy;&amp;iecy;&amp;lcy; &amp;vcy; &amp;pcy;&amp;ucy;&amp;tcy;&amp;softcy;. &amp;Mcy;&amp;ocy;&amp;yacy; &amp;rcy;&amp;iecy;&amp;kcy;&amp;lcy;&amp;acy;&amp;m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28"/>
            <a:ext cx="6667500" cy="5000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857356" y="5857892"/>
            <a:ext cx="655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Песня «Если с другом вышел в путь»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70047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700092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i="1" dirty="0" smtClean="0">
                <a:solidFill>
                  <a:schemeClr val="bg1"/>
                </a:solidFill>
              </a:rPr>
              <a:t>Если с другом вышел в путь</a:t>
            </a:r>
            <a:br>
              <a:rPr lang="ru-RU" sz="3200" b="1" i="1" dirty="0" smtClean="0">
                <a:solidFill>
                  <a:schemeClr val="bg1"/>
                </a:solidFill>
              </a:rPr>
            </a:br>
            <a:r>
              <a:rPr lang="ru-RU" sz="3200" b="1" i="1" dirty="0" smtClean="0">
                <a:solidFill>
                  <a:schemeClr val="bg1"/>
                </a:solidFill>
              </a:rPr>
              <a:t>   Если с другом вышел в путь</a:t>
            </a:r>
            <a:br>
              <a:rPr lang="ru-RU" sz="3200" b="1" i="1" dirty="0" smtClean="0">
                <a:solidFill>
                  <a:schemeClr val="bg1"/>
                </a:solidFill>
              </a:rPr>
            </a:br>
            <a:r>
              <a:rPr lang="ru-RU" sz="3200" b="1" i="1" dirty="0" smtClean="0">
                <a:solidFill>
                  <a:schemeClr val="bg1"/>
                </a:solidFill>
              </a:rPr>
              <a:t>  Веселей дорога</a:t>
            </a:r>
            <a:br>
              <a:rPr lang="ru-RU" sz="3200" b="1" i="1" dirty="0" smtClean="0">
                <a:solidFill>
                  <a:schemeClr val="bg1"/>
                </a:solidFill>
              </a:rPr>
            </a:br>
            <a:r>
              <a:rPr lang="ru-RU" sz="3200" b="1" i="1" dirty="0" smtClean="0">
                <a:solidFill>
                  <a:schemeClr val="bg1"/>
                </a:solidFill>
              </a:rPr>
              <a:t>  Без друзей меня чуть-чуть</a:t>
            </a:r>
            <a:br>
              <a:rPr lang="ru-RU" sz="3200" b="1" i="1" dirty="0" smtClean="0">
                <a:solidFill>
                  <a:schemeClr val="bg1"/>
                </a:solidFill>
              </a:rPr>
            </a:br>
            <a:r>
              <a:rPr lang="ru-RU" sz="3200" b="1" i="1" dirty="0" smtClean="0">
                <a:solidFill>
                  <a:schemeClr val="bg1"/>
                </a:solidFill>
              </a:rPr>
              <a:t>  Без друзей меня чуть-чуть</a:t>
            </a:r>
            <a:br>
              <a:rPr lang="ru-RU" sz="3200" b="1" i="1" dirty="0" smtClean="0">
                <a:solidFill>
                  <a:schemeClr val="bg1"/>
                </a:solidFill>
              </a:rPr>
            </a:br>
            <a:r>
              <a:rPr lang="ru-RU" sz="3200" b="1" i="1" dirty="0" smtClean="0">
                <a:solidFill>
                  <a:schemeClr val="bg1"/>
                </a:solidFill>
              </a:rPr>
              <a:t>  А с друзьями много.</a:t>
            </a:r>
          </a:p>
          <a:p>
            <a:pPr marL="514350" indent="-514350"/>
            <a:r>
              <a:rPr lang="ru-RU" sz="3200" b="1" i="1" dirty="0" smtClean="0">
                <a:solidFill>
                  <a:srgbClr val="FF0000"/>
                </a:solidFill>
              </a:rPr>
              <a:t>Припев:</a:t>
            </a:r>
            <a:r>
              <a:rPr lang="ru-RU" sz="3200" dirty="0" smtClean="0"/>
              <a:t> </a:t>
            </a:r>
            <a:r>
              <a:rPr lang="ru-RU" sz="3200" b="1" i="1" dirty="0" smtClean="0">
                <a:solidFill>
                  <a:schemeClr val="bg1"/>
                </a:solidFill>
              </a:rPr>
              <a:t>Что мне снег, что мне зной,</a:t>
            </a:r>
            <a:br>
              <a:rPr lang="ru-RU" sz="3200" b="1" i="1" dirty="0" smtClean="0">
                <a:solidFill>
                  <a:schemeClr val="bg1"/>
                </a:solidFill>
              </a:rPr>
            </a:br>
            <a:r>
              <a:rPr lang="ru-RU" sz="3200" b="1" i="1" dirty="0" smtClean="0">
                <a:solidFill>
                  <a:schemeClr val="bg1"/>
                </a:solidFill>
              </a:rPr>
              <a:t>Что мне дождик проливной,</a:t>
            </a:r>
            <a:br>
              <a:rPr lang="ru-RU" sz="3200" b="1" i="1" dirty="0" smtClean="0">
                <a:solidFill>
                  <a:schemeClr val="bg1"/>
                </a:solidFill>
              </a:rPr>
            </a:br>
            <a:r>
              <a:rPr lang="ru-RU" sz="3200" b="1" i="1" dirty="0" smtClean="0">
                <a:solidFill>
                  <a:schemeClr val="bg1"/>
                </a:solidFill>
              </a:rPr>
              <a:t>Когда мои друзья со мной</a:t>
            </a:r>
            <a:br>
              <a:rPr lang="ru-RU" sz="3200" b="1" i="1" dirty="0" smtClean="0">
                <a:solidFill>
                  <a:schemeClr val="bg1"/>
                </a:solidFill>
              </a:rPr>
            </a:br>
            <a:r>
              <a:rPr lang="ru-RU" sz="3200" b="1" i="1" dirty="0" smtClean="0">
                <a:solidFill>
                  <a:schemeClr val="bg1"/>
                </a:solidFill>
              </a:rPr>
              <a:t>Что мне снег, что мне зной,</a:t>
            </a:r>
            <a:br>
              <a:rPr lang="ru-RU" sz="3200" b="1" i="1" dirty="0" smtClean="0">
                <a:solidFill>
                  <a:schemeClr val="bg1"/>
                </a:solidFill>
              </a:rPr>
            </a:br>
            <a:r>
              <a:rPr lang="ru-RU" sz="3200" b="1" i="1" dirty="0" smtClean="0">
                <a:solidFill>
                  <a:schemeClr val="bg1"/>
                </a:solidFill>
              </a:rPr>
              <a:t>Что мне дождик проливной,</a:t>
            </a:r>
            <a:br>
              <a:rPr lang="ru-RU" sz="3200" b="1" i="1" dirty="0" smtClean="0">
                <a:solidFill>
                  <a:schemeClr val="bg1"/>
                </a:solidFill>
              </a:rPr>
            </a:br>
            <a:r>
              <a:rPr lang="ru-RU" sz="3200" b="1" i="1" dirty="0" smtClean="0">
                <a:solidFill>
                  <a:schemeClr val="bg1"/>
                </a:solidFill>
              </a:rPr>
              <a:t>Когда мои друзья со мной.</a:t>
            </a:r>
          </a:p>
          <a:p>
            <a:pPr marL="514350" indent="-514350"/>
            <a:r>
              <a:rPr lang="ru-RU" sz="3200" b="1" i="1" dirty="0" smtClean="0">
                <a:solidFill>
                  <a:schemeClr val="bg1"/>
                </a:solidFill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</a:rPr>
            </a:br>
            <a:endParaRPr lang="ru-RU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70047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00042"/>
            <a:ext cx="65722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2. </a:t>
            </a:r>
            <a:r>
              <a:rPr lang="ru-RU" sz="4000" b="1" i="1" dirty="0" smtClean="0">
                <a:solidFill>
                  <a:schemeClr val="bg1"/>
                </a:solidFill>
              </a:rPr>
              <a:t>Там где трудно одному</a:t>
            </a:r>
            <a:br>
              <a:rPr lang="ru-RU" sz="4000" b="1" i="1" dirty="0" smtClean="0">
                <a:solidFill>
                  <a:schemeClr val="bg1"/>
                </a:solidFill>
              </a:rPr>
            </a:br>
            <a:r>
              <a:rPr lang="ru-RU" sz="4000" b="1" i="1" dirty="0" smtClean="0">
                <a:solidFill>
                  <a:schemeClr val="bg1"/>
                </a:solidFill>
              </a:rPr>
              <a:t>   Там где трудно одному</a:t>
            </a:r>
            <a:br>
              <a:rPr lang="ru-RU" sz="4000" b="1" i="1" dirty="0" smtClean="0">
                <a:solidFill>
                  <a:schemeClr val="bg1"/>
                </a:solidFill>
              </a:rPr>
            </a:br>
            <a:r>
              <a:rPr lang="ru-RU" sz="4000" b="1" i="1" dirty="0" smtClean="0">
                <a:solidFill>
                  <a:schemeClr val="bg1"/>
                </a:solidFill>
              </a:rPr>
              <a:t>   Справлюсь вместе с вами</a:t>
            </a:r>
            <a:br>
              <a:rPr lang="ru-RU" sz="4000" b="1" i="1" dirty="0" smtClean="0">
                <a:solidFill>
                  <a:schemeClr val="bg1"/>
                </a:solidFill>
              </a:rPr>
            </a:br>
            <a:r>
              <a:rPr lang="ru-RU" sz="4000" b="1" i="1" dirty="0" smtClean="0">
                <a:solidFill>
                  <a:schemeClr val="bg1"/>
                </a:solidFill>
              </a:rPr>
              <a:t>   Где чего-то не пойму</a:t>
            </a:r>
            <a:br>
              <a:rPr lang="ru-RU" sz="4000" b="1" i="1" dirty="0" smtClean="0">
                <a:solidFill>
                  <a:schemeClr val="bg1"/>
                </a:solidFill>
              </a:rPr>
            </a:br>
            <a:r>
              <a:rPr lang="ru-RU" sz="4000" b="1" i="1" dirty="0" smtClean="0">
                <a:solidFill>
                  <a:schemeClr val="bg1"/>
                </a:solidFill>
              </a:rPr>
              <a:t>   Где чего-то не пойму</a:t>
            </a:r>
            <a:br>
              <a:rPr lang="ru-RU" sz="4000" b="1" i="1" dirty="0" smtClean="0">
                <a:solidFill>
                  <a:schemeClr val="bg1"/>
                </a:solidFill>
              </a:rPr>
            </a:br>
            <a:r>
              <a:rPr lang="ru-RU" sz="4000" b="1" i="1" dirty="0" smtClean="0">
                <a:solidFill>
                  <a:schemeClr val="bg1"/>
                </a:solidFill>
              </a:rPr>
              <a:t>   Разберем с друзьями</a:t>
            </a:r>
          </a:p>
          <a:p>
            <a:endParaRPr lang="ru-RU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70047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04"/>
            <a:ext cx="53578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3</a:t>
            </a:r>
            <a:r>
              <a:rPr lang="ru-RU" sz="4000" b="1" i="1" dirty="0" smtClean="0">
                <a:solidFill>
                  <a:schemeClr val="bg1"/>
                </a:solidFill>
              </a:rPr>
              <a:t>. На медведя я друзья,</a:t>
            </a:r>
            <a:br>
              <a:rPr lang="ru-RU" sz="4000" b="1" i="1" dirty="0" smtClean="0">
                <a:solidFill>
                  <a:schemeClr val="bg1"/>
                </a:solidFill>
              </a:rPr>
            </a:br>
            <a:r>
              <a:rPr lang="ru-RU" sz="4000" b="1" i="1" dirty="0" smtClean="0">
                <a:solidFill>
                  <a:schemeClr val="bg1"/>
                </a:solidFill>
              </a:rPr>
              <a:t>   На медведя я друзья,</a:t>
            </a:r>
            <a:br>
              <a:rPr lang="ru-RU" sz="4000" b="1" i="1" dirty="0" smtClean="0">
                <a:solidFill>
                  <a:schemeClr val="bg1"/>
                </a:solidFill>
              </a:rPr>
            </a:br>
            <a:r>
              <a:rPr lang="ru-RU" sz="4000" b="1" i="1" dirty="0" smtClean="0">
                <a:solidFill>
                  <a:schemeClr val="bg1"/>
                </a:solidFill>
              </a:rPr>
              <a:t>   Выйду без испуга,</a:t>
            </a:r>
            <a:br>
              <a:rPr lang="ru-RU" sz="4000" b="1" i="1" dirty="0" smtClean="0">
                <a:solidFill>
                  <a:schemeClr val="bg1"/>
                </a:solidFill>
              </a:rPr>
            </a:br>
            <a:r>
              <a:rPr lang="ru-RU" sz="4000" b="1" i="1" dirty="0" smtClean="0">
                <a:solidFill>
                  <a:schemeClr val="bg1"/>
                </a:solidFill>
              </a:rPr>
              <a:t>  Если с другом буду я,</a:t>
            </a:r>
            <a:br>
              <a:rPr lang="ru-RU" sz="4000" b="1" i="1" dirty="0" smtClean="0">
                <a:solidFill>
                  <a:schemeClr val="bg1"/>
                </a:solidFill>
              </a:rPr>
            </a:br>
            <a:r>
              <a:rPr lang="ru-RU" sz="4000" b="1" i="1" dirty="0" smtClean="0">
                <a:solidFill>
                  <a:schemeClr val="bg1"/>
                </a:solidFill>
              </a:rPr>
              <a:t>  Если с другом буду я,</a:t>
            </a:r>
            <a:br>
              <a:rPr lang="ru-RU" sz="4000" b="1" i="1" dirty="0" smtClean="0">
                <a:solidFill>
                  <a:schemeClr val="bg1"/>
                </a:solidFill>
              </a:rPr>
            </a:br>
            <a:r>
              <a:rPr lang="ru-RU" sz="4000" b="1" i="1" dirty="0" smtClean="0">
                <a:solidFill>
                  <a:schemeClr val="bg1"/>
                </a:solidFill>
              </a:rPr>
              <a:t>  А медведь без друга.</a:t>
            </a:r>
            <a:endParaRPr lang="ru-RU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фортепиа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28604"/>
            <a:ext cx="6429400" cy="46291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5786454"/>
            <a:ext cx="8402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Фортепиано - клавишный струнный музыкальный инструмент.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321471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Форте- </a:t>
            </a:r>
            <a:r>
              <a:rPr lang="ru-RU" sz="5400" dirty="0" smtClean="0">
                <a:solidFill>
                  <a:schemeClr val="bg1"/>
                </a:solidFill>
              </a:rPr>
              <a:t>громко</a:t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5400" dirty="0" smtClean="0"/>
              <a:t>пиано - </a:t>
            </a:r>
            <a:r>
              <a:rPr lang="ru-RU" sz="5400" dirty="0" smtClean="0">
                <a:solidFill>
                  <a:schemeClr val="bg1"/>
                </a:solidFill>
              </a:rPr>
              <a:t>тихо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2 класс 4 урок\7af45ea896c281294bdcc6fc7627c3a9bc5f6c163150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3881437" cy="536123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19712" y="4559767"/>
            <a:ext cx="35385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solidFill>
                  <a:prstClr val="black"/>
                </a:solidFill>
              </a:rPr>
              <a:t>Сергей Прокофьев</a:t>
            </a:r>
            <a:endParaRPr lang="ru-RU" sz="4000" b="1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G:\2 класс 4 урок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4098105" cy="58089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57752" y="5786454"/>
            <a:ext cx="4926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Петр Чайковский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dirty="0" smtClean="0"/>
              <a:t>С. Прокофьев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7343804" cy="1752600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Альбом «Детская музыка»</a:t>
            </a:r>
          </a:p>
        </p:txBody>
      </p:sp>
      <p:pic>
        <p:nvPicPr>
          <p:cNvPr id="3074" name="Picture 2" descr="G:\2 класс 4 урок\prkf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04" y="785794"/>
            <a:ext cx="3639977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&amp;KHcy;&amp;ucy;&amp;dcy;&amp;iecy;&amp;lcy;&amp;kcy;&amp;icy;-&amp;Tcy;&amp;rcy;&amp;ycy;&amp;ncy;&amp;dcy;&amp;iecy;&amp;lcy;&amp;kcy;&amp;icy; (&amp;scy;&amp;icy;&amp;scy;&amp;tcy;&amp;iecy;&amp;mcy;&amp;acy; - 60) &amp;Gcy;&amp;lcy;&amp;acy;&amp;vcy;&amp;acy; 16 - &amp;Scy;&amp;tcy;&amp;rcy;&amp;acy;&amp;ncy;&amp;icy;&amp;tscy;&amp;acy; 578 : &amp;Scy;&amp;icy;&amp;scy;&amp;tcy;&amp;iecy;&amp;mcy;&amp;acy; &amp;mcy;&amp;icy;&amp;ncy;&amp;ucy;&amp;scy; 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28"/>
            <a:ext cx="7072362" cy="4789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71802" y="5460326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</a:rPr>
              <a:t>«Утро» </a:t>
            </a:r>
            <a:endParaRPr lang="ru-RU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&amp;Rcy;&amp;acy;&amp;dcy;&amp;ucy;&amp;gcy;&amp;acy; &amp;zhcy;&amp;icy;&amp;zcy;&amp;ncy;&amp;icy; &amp;Acy;&amp;vcy;&amp;icy;&amp;vcy;&amp;ucy;&amp;d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7513554" cy="46434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5460326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i="1" dirty="0" smtClean="0">
                <a:solidFill>
                  <a:schemeClr val="bg1"/>
                </a:solidFill>
              </a:rPr>
              <a:t>«Дождь и радуга»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3864218" cy="9858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1557326" cy="5259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8" descr="602780580_tonnel"/>
          <p:cNvPicPr>
            <a:picLocks noChangeAspect="1" noChangeArrowheads="1"/>
          </p:cNvPicPr>
          <p:nvPr/>
        </p:nvPicPr>
        <p:blipFill>
          <a:blip r:embed="rId2" cstate="print">
            <a:lum bright="-24000" contrast="12000"/>
          </a:blip>
          <a:srcRect/>
          <a:stretch>
            <a:fillRect/>
          </a:stretch>
        </p:blipFill>
        <p:spPr bwMode="auto">
          <a:xfrm>
            <a:off x="500033" y="357166"/>
            <a:ext cx="3590431" cy="4786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429124" y="714356"/>
            <a:ext cx="5231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</a:rPr>
              <a:t>П. И. Чайковский </a:t>
            </a:r>
          </a:p>
          <a:p>
            <a:r>
              <a:rPr lang="ru-RU" sz="4000" b="1" i="1" dirty="0" smtClean="0">
                <a:solidFill>
                  <a:schemeClr val="bg1"/>
                </a:solidFill>
              </a:rPr>
              <a:t>«Детский альбом»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pic>
        <p:nvPicPr>
          <p:cNvPr id="4097" name="Picture 1" descr="G:\2 класс 4 урок\детскй альб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143116"/>
            <a:ext cx="3143272" cy="4365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</TotalTime>
  <Words>91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Музыкальные инструменты</vt:lpstr>
      <vt:lpstr>Слайд 2</vt:lpstr>
      <vt:lpstr>Форте- громко пиано - тихо</vt:lpstr>
      <vt:lpstr>Слайд 4</vt:lpstr>
      <vt:lpstr>Слайд 5</vt:lpstr>
      <vt:lpstr>С. Прокофьев</vt:lpstr>
      <vt:lpstr>Слайд 7</vt:lpstr>
      <vt:lpstr>Слайд 8</vt:lpstr>
      <vt:lpstr>Слайд 9</vt:lpstr>
      <vt:lpstr>Слайд 10</vt:lpstr>
      <vt:lpstr>Слайд 11</vt:lpstr>
      <vt:lpstr>Сходство: счастливое детство Различие: музыкальный язык, интонация, стиль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Музыкальные инструменты</dc:title>
  <cp:lastModifiedBy>Fizik</cp:lastModifiedBy>
  <cp:revision>6</cp:revision>
  <dcterms:modified xsi:type="dcterms:W3CDTF">2015-01-27T07:39:16Z</dcterms:modified>
</cp:coreProperties>
</file>