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3CCA3-1B38-4C77-A5CF-2F352881D401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7446-E5D8-4D81-8C1D-0DCF48B43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87446-E5D8-4D81-8C1D-0DCF48B43EC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B4764-792C-4FFA-AE02-C9ADFE031513}" type="datetimeFigureOut">
              <a:rPr lang="ru-RU" smtClean="0"/>
              <a:pPr/>
              <a:t>21.05.2013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0C4B-DB17-4FF1-B507-DC63208ACC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satu.kz/1498477_w640_h640_zatoplennaya_kvartira.jpg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Опасные ситуации в квартире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Учитель ОБЖ </a:t>
            </a:r>
          </a:p>
          <a:p>
            <a:r>
              <a:rPr lang="ru-RU" dirty="0" smtClean="0"/>
              <a:t>Осокина </a:t>
            </a:r>
            <a:r>
              <a:rPr lang="ru-RU" smtClean="0"/>
              <a:t>Елена Борисовна</a:t>
            </a:r>
            <a:endParaRPr lang="ru-RU" dirty="0"/>
          </a:p>
          <a:p>
            <a:r>
              <a:rPr lang="ru-RU" dirty="0" smtClean="0"/>
              <a:t>5 класс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01080" cy="116205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Какие опасные ситуации возможны у вас дома:</a:t>
            </a:r>
            <a:endParaRPr lang="ru-RU" sz="3600" dirty="0"/>
          </a:p>
        </p:txBody>
      </p:sp>
      <p:pic>
        <p:nvPicPr>
          <p:cNvPr id="6" name="Содержимое 5" descr="iCASCDIN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0364" y="1571612"/>
            <a:ext cx="5715040" cy="4286280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3214710" cy="4691063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Пожар</a:t>
            </a:r>
          </a:p>
          <a:p>
            <a:r>
              <a:rPr lang="ru-RU" sz="3200" i="1" u="sng" spc="300" dirty="0" smtClean="0"/>
              <a:t>Причины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Неосторожное обращение с огнем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Неисправная электропроводка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01080" cy="116205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Какие опасные ситуации возможны у вас дома: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3500462" cy="4691063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Взрыв газа</a:t>
            </a:r>
          </a:p>
          <a:p>
            <a:r>
              <a:rPr lang="ru-RU" sz="3200" i="1" u="sng" spc="300" dirty="0" smtClean="0"/>
              <a:t>Причины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Утечка газа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Не выключенная плита</a:t>
            </a:r>
            <a:endParaRPr lang="ru-RU" sz="3200" dirty="0"/>
          </a:p>
        </p:txBody>
      </p:sp>
      <p:pic>
        <p:nvPicPr>
          <p:cNvPr id="1026" name="Picture 2" descr="C:\Users\Public\Pictures\Sample Pictures\13182453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1420" y="1714488"/>
            <a:ext cx="522618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01080" cy="116205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Какие опасные ситуации возможны у вас дома: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42844" y="1428736"/>
            <a:ext cx="3857652" cy="4691063"/>
          </a:xfrm>
        </p:spPr>
        <p:txBody>
          <a:bodyPr>
            <a:normAutofit fontScale="55000" lnSpcReduction="20000"/>
          </a:bodyPr>
          <a:lstStyle/>
          <a:p>
            <a:r>
              <a:rPr lang="ru-RU" sz="9600" dirty="0" smtClean="0"/>
              <a:t>Затопление</a:t>
            </a:r>
          </a:p>
          <a:p>
            <a:r>
              <a:rPr lang="ru-RU" sz="6000" i="1" u="sng" spc="300" dirty="0" smtClean="0"/>
              <a:t>Причины</a:t>
            </a:r>
          </a:p>
          <a:p>
            <a:pPr>
              <a:buFont typeface="Arial" pitchFamily="34" charset="0"/>
              <a:buChar char="•"/>
            </a:pPr>
            <a:r>
              <a:rPr lang="ru-RU" sz="6000" dirty="0" smtClean="0"/>
              <a:t>Незакрытый кран</a:t>
            </a:r>
          </a:p>
          <a:p>
            <a:pPr>
              <a:buFont typeface="Arial" pitchFamily="34" charset="0"/>
              <a:buChar char="•"/>
            </a:pPr>
            <a:r>
              <a:rPr lang="ru-RU" sz="6000" dirty="0" smtClean="0"/>
              <a:t>Неисправный водопровод</a:t>
            </a:r>
          </a:p>
          <a:p>
            <a:pPr>
              <a:buFont typeface="Arial" pitchFamily="34" charset="0"/>
              <a:buChar char="•"/>
            </a:pPr>
            <a:r>
              <a:rPr lang="ru-RU" sz="6000" dirty="0" smtClean="0"/>
              <a:t>Неисправная стиральная машина</a:t>
            </a:r>
            <a:endParaRPr lang="ru-RU" sz="6000" dirty="0"/>
          </a:p>
        </p:txBody>
      </p:sp>
      <p:pic>
        <p:nvPicPr>
          <p:cNvPr id="18434" name="Picture 2" descr="http://images.satu.kz/1498477_w640_h640_zatoplennaya_kvartir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500306"/>
            <a:ext cx="4495800" cy="300037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Какие опасные ситуации возможны у вас дома: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Отравление</a:t>
            </a:r>
          </a:p>
          <a:p>
            <a:pPr>
              <a:buNone/>
            </a:pPr>
            <a:r>
              <a:rPr lang="ru-RU" i="1" u="sng" spc="300" dirty="0" smtClean="0"/>
              <a:t>Причины</a:t>
            </a:r>
          </a:p>
          <a:p>
            <a:r>
              <a:rPr lang="ru-RU" dirty="0" smtClean="0"/>
              <a:t>Неосторожное обращение химическими препаратами или лекарствами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3200" dirty="0" smtClean="0"/>
          </a:p>
          <a:p>
            <a:pPr>
              <a:buFont typeface="Arial" pitchFamily="34" charset="0"/>
              <a:buChar char="•"/>
            </a:pPr>
            <a:endParaRPr lang="ru-RU" sz="3200" dirty="0" smtClean="0"/>
          </a:p>
        </p:txBody>
      </p:sp>
      <p:pic>
        <p:nvPicPr>
          <p:cNvPr id="2051" name="Picture 3" descr="C:\Users\Елена\Pictures\1317857638_pyshn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0431" y="2643182"/>
            <a:ext cx="5393569" cy="3595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01080" cy="116205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Какие опасные ситуации возможны у вас дома: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3500462" cy="4691063"/>
          </a:xfrm>
        </p:spPr>
        <p:txBody>
          <a:bodyPr>
            <a:normAutofit fontScale="92500"/>
          </a:bodyPr>
          <a:lstStyle/>
          <a:p>
            <a:r>
              <a:rPr lang="ru-RU" sz="3900" dirty="0" smtClean="0"/>
              <a:t>Поражение электрическим током</a:t>
            </a:r>
          </a:p>
          <a:p>
            <a:r>
              <a:rPr lang="ru-RU" sz="3200" i="1" u="sng" spc="300" dirty="0" smtClean="0"/>
              <a:t>Причины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Нарушение правил безопасности при пользовании электроприборами</a:t>
            </a:r>
            <a:endParaRPr lang="ru-RU" sz="3200" dirty="0"/>
          </a:p>
        </p:txBody>
      </p:sp>
      <p:pic>
        <p:nvPicPr>
          <p:cNvPr id="19458" name="Picture 2" descr="C:\Users\Елена\Pictures\to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692465"/>
            <a:ext cx="4478335" cy="4308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01080" cy="116205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Какие опасные ситуации возможны у вас дома: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14282" y="1428736"/>
            <a:ext cx="3429024" cy="4691063"/>
          </a:xfrm>
        </p:spPr>
        <p:txBody>
          <a:bodyPr>
            <a:normAutofit/>
          </a:bodyPr>
          <a:lstStyle/>
          <a:p>
            <a:r>
              <a:rPr lang="ru-RU" sz="4300" dirty="0" smtClean="0"/>
              <a:t>Разрушение строительных конструкций</a:t>
            </a:r>
          </a:p>
          <a:p>
            <a:r>
              <a:rPr lang="ru-RU" sz="3200" i="1" u="sng" spc="300" dirty="0" smtClean="0"/>
              <a:t>Причины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Землетрясение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Взрыв </a:t>
            </a:r>
            <a:endParaRPr lang="ru-RU" sz="3200" dirty="0"/>
          </a:p>
        </p:txBody>
      </p:sp>
      <p:pic>
        <p:nvPicPr>
          <p:cNvPr id="10" name="Содержимое 9" descr="39_do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14744" y="1928802"/>
            <a:ext cx="5111750" cy="3833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Опасные ситуации можно и нужно предусмотреть!</a:t>
            </a:r>
            <a:endParaRPr lang="ru-RU" dirty="0"/>
          </a:p>
        </p:txBody>
      </p:sp>
      <p:pic>
        <p:nvPicPr>
          <p:cNvPr id="3073" name="Picture 1" descr="C:\Users\Елена\Pictures\74954888_74657584_4278666_595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875016"/>
            <a:ext cx="4038600" cy="3976331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Если вы хотите жить </a:t>
            </a:r>
          </a:p>
          <a:p>
            <a:pPr algn="ctr">
              <a:buNone/>
            </a:pPr>
            <a:r>
              <a:rPr lang="ru-RU" dirty="0" smtClean="0"/>
              <a:t>без опасности,</a:t>
            </a:r>
          </a:p>
          <a:p>
            <a:pPr algn="ctr">
              <a:buNone/>
            </a:pPr>
            <a:r>
              <a:rPr lang="ru-RU" dirty="0" smtClean="0"/>
              <a:t> научитесь быть</a:t>
            </a:r>
          </a:p>
          <a:p>
            <a:pPr algn="ctr">
              <a:buNone/>
            </a:pPr>
            <a:r>
              <a:rPr lang="ru-RU" b="1" dirty="0" smtClean="0"/>
              <a:t>предусмотрительными</a:t>
            </a:r>
            <a:r>
              <a:rPr lang="ru-RU" dirty="0" smtClean="0"/>
              <a:t> в повседневной жизни.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131</Words>
  <Application>Microsoft Office PowerPoint</Application>
  <PresentationFormat>Экран (4:3)</PresentationFormat>
  <Paragraphs>41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Опасные ситуации в квартире</vt:lpstr>
      <vt:lpstr>Какие опасные ситуации возможны у вас дома:</vt:lpstr>
      <vt:lpstr>Какие опасные ситуации возможны у вас дома:</vt:lpstr>
      <vt:lpstr>Какие опасные ситуации возможны у вас дома:</vt:lpstr>
      <vt:lpstr>Какие опасные ситуации возможны у вас дома:</vt:lpstr>
      <vt:lpstr>Какие опасные ситуации возможны у вас дома:</vt:lpstr>
      <vt:lpstr>Какие опасные ситуации возможны у вас дома:</vt:lpstr>
      <vt:lpstr>Опасные ситуации можно и нужно предусмотреть!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Опасные ситуации в квартире</dc:title>
  <dc:creator>Осокина</dc:creator>
  <cp:lastModifiedBy>Осокина</cp:lastModifiedBy>
  <cp:revision>7</cp:revision>
  <dcterms:created xsi:type="dcterms:W3CDTF">2012-09-25T06:12:46Z</dcterms:created>
  <dcterms:modified xsi:type="dcterms:W3CDTF">2013-05-21T07:57:47Z</dcterms:modified>
</cp:coreProperties>
</file>