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&#1091;&#1088;&#1086;&#1082;&#1080;,%20&#1084;&#1091;&#1079;&#1099;&#1082;&#1072;\&#1091;&#1088;&#1086;&#1082;&#1080;1\&#1087;&#1088;&#1077;&#1079;&#1077;&#1085;&#1090;&#1072;&#1094;&#1080;&#1080;%20&#1091;&#1088;&#1086;&#1082;&#1086;&#1074;\&#1091;5.1.3\&#1086;&#1088;&#1077;&#1085;&#1073;&#1091;&#1088;&#1078;&#1094;&#1099;-&#1082;&#1072;&#1079;&#1072;&#1082;&#1080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 descr="GREENY_VIBRATION"/>
          <p:cNvSpPr>
            <a:spLocks noChangeArrowheads="1" noChangeShapeType="1" noTextEdit="1"/>
          </p:cNvSpPr>
          <p:nvPr/>
        </p:nvSpPr>
        <p:spPr bwMode="auto">
          <a:xfrm>
            <a:off x="323850" y="1095375"/>
            <a:ext cx="8496300" cy="2547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25400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Как  сложили </a:t>
            </a:r>
          </a:p>
          <a:p>
            <a:pPr algn="ctr"/>
            <a:r>
              <a:rPr lang="ru-RU" sz="3600" b="1" i="1" kern="10">
                <a:ln w="25400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 песню?</a:t>
            </a:r>
          </a:p>
        </p:txBody>
      </p:sp>
      <p:pic>
        <p:nvPicPr>
          <p:cNvPr id="2053" name="оренбуржцы-казаки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516" fill="hold"/>
                                        <p:tgtEl>
                                          <p:spTgt spid="2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&amp;Dcy;&amp;icy;&amp;iecy;&amp;tcy;&amp;ycy; &amp;scy;&amp;ocy; &amp;vcy;&amp;scy;&amp;iecy;&amp;gcy;&amp;ocy; &amp;scy;&amp;vcy;&amp;iecy;&amp;tcy;&amp;acy; &amp;dcy;&amp;lcy;&amp;yacy; &amp;pcy;&amp;ocy;&amp;khcy;&amp;ucy;&amp;dcy;&amp;iecy;&amp;ncy;&amp;icy;&amp;yacy;&quot; Archiwum blogu &quot; &amp;pcy;&amp;acy;&amp;ncy;&amp;icy;&amp;chcy;&amp;iecy;&amp;scy;&amp;kcy;&amp;ocy;&amp;iecy; &amp;rcy;&amp;acy;&amp;scy;&amp;scy;&amp;tcy;&amp;rcy;&amp;ocy;&amp;jcy;&amp;scy;&amp;tcy;&amp;vcy;&amp;ocy;&amp;dcy;&amp;icy;&amp;iecy;&amp;tcy;&amp;acy; &amp;icy;&amp;lcy;&amp;icy; &amp;dcy;&amp;icy;&amp;iecy;&amp;tcy;&amp;acy; &amp;gcy;&amp;lcy;&amp;acy;&amp;zcy;&amp;acy;&amp;mcy;&amp;icy; &amp;zhcy;&amp;iecy;&amp;lcy;&amp;ucy;&amp;dcy;&amp;kcy;&amp;acy; &amp;yucy;&amp;mcy;&amp;ocy;&amp;r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6936898" cy="52149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28926" y="5643578"/>
            <a:ext cx="376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«А мы просо сеяли»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Жанры народных песен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Колыбельные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Солдатские</a:t>
            </a:r>
          </a:p>
          <a:p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Трудовые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Свадебные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Похоронные</a:t>
            </a: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Хороводные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Фольклор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>
              <a:buNone/>
            </a:pPr>
            <a:r>
              <a:rPr lang="ru-RU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переводе с англ. «народная мудрость»</a:t>
            </a:r>
            <a:endParaRPr lang="ru-RU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 вьюном я хожу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вьюном я хожу, с золотым я хожу.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не знаю куда вьюн положить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не знаю куда вьюн положить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Положу я вьюн, положу я вьюн,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Положу я вьюн на правое плечо,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Положу я вьюн на правое плечо.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со правого, а со правого,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со правого на лево положу,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со правого на лево положу.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80400" cy="5616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</a:t>
            </a:r>
            <a:r>
              <a:rPr lang="ru-RU" sz="2400" b="1" smtClean="0">
                <a:latin typeface="Georgia" pitchFamily="18" charset="0"/>
              </a:rPr>
              <a:t>...Склоняясь к западу, в мутном небе висит на золотых лучах красноватое солнце. Тихий голос женщины, медный плеск колоколов и стеклянное кваканье лягушек - все звуки, которыми жив город в эти минуты. Звуки плывут низко над землею, точно ласточки перед дождем. Над нами, вокруг их - тишина, поглощающая все, как смерть...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Вдруг Устинья говорит бойко, но деловито: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- Ну-кось, Машутка, подсказывай...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- Чего это?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- Песню сложим...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И, шумно вздохнув, Устинья скороговоркой запевает: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- Эх, да белым днем, при ясном солнышке, Светлой ноченькой, при месяце...</a:t>
            </a:r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684213" y="260350"/>
            <a:ext cx="75596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Как  сложили  песню?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675688" cy="74612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</a:t>
            </a:r>
            <a:r>
              <a:rPr lang="ru-RU" sz="2400" b="1" smtClean="0">
                <a:latin typeface="Georgia" pitchFamily="18" charset="0"/>
              </a:rPr>
              <a:t>Нерешительно нащупывая мелодию, горничная робко, вполголоса поет: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- Беспокойно мне, девице молодой...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А Устинья уверенно и очень трогательно доводит мелодию до конца: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- Все тоскою сердце мается...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Кончила и тотчас заговорила весело, немножко хвастливо: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-  Вот она и началась, песня!  Я</a:t>
            </a:r>
            <a:r>
              <a:rPr lang="ru-RU" sz="2400" b="1" i="1" smtClean="0">
                <a:latin typeface="Georgia" pitchFamily="18" charset="0"/>
              </a:rPr>
              <a:t> </a:t>
            </a:r>
            <a:r>
              <a:rPr lang="ru-RU" sz="2400" b="1" smtClean="0">
                <a:latin typeface="Georgia" pitchFamily="18" charset="0"/>
              </a:rPr>
              <a:t>те, милая, научу песни складывать, как нитку сучить... Ну-ко...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Помолчав, точно прислушавшись к заунывным стонам лягушек, ленивому звону колоколов, она снова ловко заиграла словами и звуками: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- Ой, да ни зимою вьюги лютые, Ни весной ручьи веселые...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Горничная, плотно придвинувшись к ней, положив белую голову на круглое плечо ее, закрыв глаза, уже смелее, тонким вздрагивающим голоском продолжает: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8675688" cy="68405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    </a:t>
            </a:r>
            <a:r>
              <a:rPr lang="ru-RU" sz="2400" b="1" smtClean="0">
                <a:latin typeface="Georgia" pitchFamily="18" charset="0"/>
              </a:rPr>
              <a:t>- Не доносят со родной стороны Сердцу весточку утешную...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...Звонить перестали, а стоны лягушек еще звучней, и тишина, гуще, жарче.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- Жаворонок над полями поет. Васильки-цветы в полях зацвели.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Задумчиво поёт Устинья, сложив руки на груди, глядя в небо, а горничная вторит складно и смело: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- Поглядеть бы на родные-то поля!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И Устинья, умело поддерживая высокий, качающийся голос, стелет бархатом душевные слова: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- Погулять бы, с милым другом, по лесам!..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 Кончив петь, они длительно молчат, тесно прижавшись друг к другу; потом женщина говорит негромко, задумчиво: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Georgia" pitchFamily="18" charset="0"/>
              </a:rPr>
              <a:t>    - Али плохо сложили песню? Вовсе хорошо ведь...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&amp;Lcy;&amp;YAcy;&amp;Dcy;&amp;Ocy;&amp;Vcy; &amp;Acy;&amp;ncy;&amp;acy;&amp;tcy;&amp;ocy;&amp;lcy;&amp;icy;&amp;jcy; &amp;Kcy;&amp;ocy;&amp;ncy;&amp;scy;&amp;tcy;&amp;acy;&amp;ncy;&amp;tcy;&amp;icy;&amp;ncy;&amp;ocy;&amp;vcy;&amp;icy;&amp;chcy; (1855-1914) - &amp;Kcy;&amp;acy;&amp;rcy;&amp;tcy;&amp;icy;&amp;ncy;&amp;kcy;&amp;acy; 114/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250381" cy="4721918"/>
          </a:xfrm>
          <a:prstGeom prst="rect">
            <a:avLst/>
          </a:prstGeom>
          <a:noFill/>
        </p:spPr>
      </p:pic>
      <p:pic>
        <p:nvPicPr>
          <p:cNvPr id="1028" name="Picture 4" descr="&amp;Scy;&amp;acy;&amp;jcy;&amp;tcy; &amp;dcy;&amp;lcy;&amp;yacy; &amp;rcy;&amp;ocy;&amp;dcy;&amp;icy;&amp;tcy;&amp;iecy;&amp;lcy;&amp;iecy;&amp;jcy; &amp;icy; &amp;vcy;&amp;ocy;&amp;scy;&amp;pcy;&amp;icy;&amp;tcy;&amp;acy;&amp;tcy;&amp;iecy;&amp;lcy;&amp;iecy;&amp;jcy; - &amp;Icy;&amp;ncy;&amp;tcy;&amp;iecy;&amp;rcy;&amp;ncy;&amp;iecy;&amp;tcy; &amp;zhcy;&amp;ucy;&amp;rcy;&amp;ncy;&amp;acy;&amp;lcy; &amp;dcy;&amp;lcy;&amp;yacy; &amp;pcy;&amp;iecy;&amp;dcy;&amp;acy;&amp;gcy;&amp;ocy;&amp;gcy;&amp;ocy;&amp;vcy; &amp;Pcy;&amp;lcy;&amp;acy;&amp;ncy;&amp;iecy;&amp;tcy;&amp;acy; &amp;Dcy;&amp;iecy;&amp;tcy;&amp;scy;&amp;tcy;&amp;vcy;&amp;acy; - &amp;Scy;&amp;tcy;&amp;rcy;&amp;acy;&amp;ncy;&amp;icy;&amp;tscy;&amp;acy; 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500042"/>
            <a:ext cx="4429116" cy="45005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5429264"/>
            <a:ext cx="2233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А. К.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Лядов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5143512"/>
            <a:ext cx="3399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«Колыбельная»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&amp;Rcy;&amp;iecy;&amp;kcy;&amp;acy; &amp;rcy;&amp;yacy;&amp;dcy;&amp;ocy;&amp;mcy; &amp;scy; &amp;Lcy;&amp;icy;&amp;pcy;&amp;iecy;&amp;tscy;&amp;kcy;&amp;icy;&amp;mcy; &amp;lcy;&amp;iecy;&amp;scy;&amp;ocy;&amp;mcy;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7552017" cy="52864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00232" y="5715016"/>
            <a:ext cx="5493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Ты река, ль моя реченька»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&amp;Zcy;&amp;ocy;&amp;rcy;&amp;icy; - &amp;scy;&amp;tcy;&amp;icy;&amp;khcy;&amp;icy; &amp;icy; &amp;pcy;&amp;rcy;&amp;ocy;&amp;zcy;&amp;acy; &amp;ncy;&amp;acy; &amp;Icy;&amp;zcy;&amp;bcy;&amp;iecy;-&amp;CHcy;&amp;icy;&amp;tcy;&amp;acy;&amp;lcy;&amp;softcy;&amp;n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6477005" cy="52863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5786454"/>
            <a:ext cx="46580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 зори – то, у зореньки»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50"/>
            <a:ext cx="4686304" cy="91121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82" name="Picture 2" descr="ITmages - &amp;khcy;&amp;ocy;&amp;scy;&amp;tcy;&amp;icy;&amp;ncy;&amp;gcy; &amp;icy;&amp;zcy;&amp;ocy;&amp;bcy;&amp;rcy;&amp;acy;&amp;zhcy;&amp;iecy;&amp;ncy;&amp;icy;&amp;jcy; - &amp;Pcy;&amp;rcy;&amp;ocy;&amp;scy;&amp;mcy;&amp;ocy;&amp;tcy;&amp;rcy; &amp;icy;&amp;zcy;&amp;ocy;&amp;bcy;&amp;rcy;&amp;acy;&amp;zhcy;&amp;iecy;&amp;n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3909069" cy="5143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57818" y="2071678"/>
            <a:ext cx="395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Солдатушки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бравы ребятушки»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Politicum - &amp;icy;&amp;scy;&amp;tcy;&amp;ocy;&amp;rcy;&amp;icy;&amp;kcy;&amp;ocy;-&amp;pcy;&amp;ocy;&amp;lcy;&amp;icy;&amp;tcy;&amp;icy;&amp;chcy;&amp;iecy;&amp;scy;&amp;kcy;&amp;icy;&amp;jcy; &amp;fcy;&amp;ocy;&amp;rcy;&amp;ucy;&amp;mcy; * &amp;Pcy;&amp;rcy;&amp;ocy;&amp;scy;&amp;mcy;&amp;ocy;&amp;tcy;&amp;rcy; &amp;tcy;&amp;iecy;&amp;mcy;&amp;ycy; - &amp;Pcy;&amp;rcy;&amp;acy;&amp;zcy;&amp;dcy;&amp;ncy;&amp;icy;&amp;kcy; &amp;Lcy;&amp;acy;&amp;d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6900911" cy="49292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5357826"/>
            <a:ext cx="4220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«Милый мой хоровод»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485</Words>
  <PresentationFormat>Экран (4:3)</PresentationFormat>
  <Paragraphs>53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Жанры народных песен</vt:lpstr>
      <vt:lpstr>Фольклор</vt:lpstr>
      <vt:lpstr>Со вьюном я хожу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МХК</cp:lastModifiedBy>
  <cp:revision>6</cp:revision>
  <dcterms:modified xsi:type="dcterms:W3CDTF">2014-09-17T06:14:26Z</dcterms:modified>
</cp:coreProperties>
</file>