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Эссе по обществознанию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 36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8571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Графа 4. Собственная точка зрения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099177" cy="47525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Фразы-клише: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«Я согласен с автором в том, что…»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«Нельзя не согласиться с автором данного высказывания…»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«Автор был прав, утверждая, что…»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«Позлю себе не согласиться с мнением автора о том, что…»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«Отчасти, я придерживаюсь точки зрения автора по поводу…, но с … не могу согласиться»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713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Графа 5. Аргументация на теоретическом уровне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7955161" cy="40324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Автор, как говорилось выше, поднимает проблему познания. Познание – это процесс целенаправленного активного отображения действительности в сознании человека. Результатом познания, может быть открытие истины. Истина- идеал познания, заключающийся в совпадении мысленного с действительность , в правильном понимании и знании действительности.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857120"/>
          </a:xfrm>
        </p:spPr>
        <p:txBody>
          <a:bodyPr/>
          <a:lstStyle/>
          <a:p>
            <a:pPr algn="ctr"/>
            <a:r>
              <a:rPr lang="ru-RU" dirty="0" smtClean="0"/>
              <a:t>Графа 6. Примеры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27169" cy="453650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Опровергая точку зрения Чехова можно привести пример о наличии во вселенной черной дыры. Черная дыра – нематериальный предмет, но ученые могли доказать общеизвестную истину сейчас . Само наличие черной дыры опровергает высказывание Чехова.</a:t>
            </a:r>
          </a:p>
          <a:p>
            <a:r>
              <a:rPr lang="ru-RU" sz="2500" dirty="0" smtClean="0"/>
              <a:t>Другой пример, подтверждающую цитату русского писателя. Ученые изучая материальные предметы  и объекты открывали законы и теории. Чарльз Дарвин изучая разные виды животных создал теорию эволюции.  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864096"/>
          </a:xfrm>
        </p:spPr>
        <p:txBody>
          <a:bodyPr/>
          <a:lstStyle/>
          <a:p>
            <a:pPr algn="ctr"/>
            <a:r>
              <a:rPr lang="ru-RU" dirty="0" smtClean="0"/>
              <a:t>Графа 7.Вывод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27169" cy="4464496"/>
          </a:xfrm>
        </p:spPr>
        <p:txBody>
          <a:bodyPr>
            <a:noAutofit/>
          </a:bodyPr>
          <a:lstStyle/>
          <a:p>
            <a:r>
              <a:rPr lang="ru-RU" sz="3000" dirty="0" smtClean="0"/>
              <a:t>Фразы-клише: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/>
              <a:t> «Таким образом, можно сделать вывод…»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/>
              <a:t>«Подводя общую черту, хотелось бы отметить , что…»</a:t>
            </a:r>
          </a:p>
          <a:p>
            <a:r>
              <a:rPr lang="ru-RU" sz="3000" dirty="0" smtClean="0"/>
              <a:t>Таким образом, можно сделать вывод высказывание А.П. Чехова на сегодняшний день опровергнута на половину. С писателем можно согласиться отчасти , но не полностью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13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980728"/>
            <a:ext cx="7595121" cy="48965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Напишите эссе. Выберите одно высказывание.</a:t>
            </a:r>
          </a:p>
          <a:p>
            <a:pPr marL="457200" indent="-457200"/>
            <a:r>
              <a:rPr lang="ru-RU" sz="2400" dirty="0" smtClean="0"/>
              <a:t>1. «Мы не должны дозволять никому переделывать историческую истину» (Н. Пирогов)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/>
            <a:r>
              <a:rPr lang="ru-RU" sz="2400" dirty="0" smtClean="0"/>
              <a:t>2.  «Зверь никогда не доходит до такого страшного падения, до какого доходит человек» (Н. Бердяев)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828800"/>
          </a:xfrm>
        </p:spPr>
        <p:txBody>
          <a:bodyPr/>
          <a:lstStyle/>
          <a:p>
            <a:pPr algn="ctr"/>
            <a:r>
              <a:rPr lang="ru-RU" dirty="0" smtClean="0"/>
              <a:t>Список используемой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099177" cy="33123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Чернышева О.А. Обществознание. Эссе сложный план развернутого ответа. Легион. Ростов-на-Дону2013 г.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Обществознание  10-11 </a:t>
            </a:r>
            <a:r>
              <a:rPr lang="ru-RU" dirty="0" err="1" smtClean="0"/>
              <a:t>кл</a:t>
            </a:r>
            <a:r>
              <a:rPr lang="ru-RU" dirty="0" smtClean="0"/>
              <a:t>. под. </a:t>
            </a:r>
            <a:r>
              <a:rPr lang="ru-RU" dirty="0" err="1" smtClean="0"/>
              <a:t>ред</a:t>
            </a:r>
            <a:r>
              <a:rPr lang="ru-RU" dirty="0" smtClean="0"/>
              <a:t> Боголюбова, 2013.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www.fipi.ru</a:t>
            </a:r>
            <a:r>
              <a:rPr lang="en-US" dirty="0" smtClean="0"/>
              <a:t> </a:t>
            </a:r>
            <a:r>
              <a:rPr lang="ru-RU" dirty="0" smtClean="0"/>
              <a:t>– демонстративный вариант ЕГЭ по обществознанию 2015 г.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3123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Удачи на ЕГЭ!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938338"/>
          </a:xfrm>
        </p:spPr>
        <p:txBody>
          <a:bodyPr>
            <a:normAutofit/>
          </a:bodyPr>
          <a:lstStyle/>
          <a:p>
            <a:r>
              <a:rPr lang="ru-RU" dirty="0" smtClean="0"/>
              <a:t>Эссе – это размышление на оригинальную тему с использованием имеющихся обществоведческих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 задания 36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739137" cy="5229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К1. Раскрыт смысл высказывания – 1 балл</a:t>
            </a:r>
          </a:p>
          <a:p>
            <a:r>
              <a:rPr lang="ru-RU" sz="3600" dirty="0" smtClean="0"/>
              <a:t>Смысл высказывания не раскрыт, содержание  ответа не дает представление о его понимании – 0 баллов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171185" cy="5256584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К2. Характер и уровень теоретической аргументации – 2 балла</a:t>
            </a:r>
          </a:p>
          <a:p>
            <a:r>
              <a:rPr lang="ru-RU" sz="3200" dirty="0" smtClean="0"/>
              <a:t>Приводятся отдельные относящиеся  теме, но не связанные между собой и другими компонентами аргументации понятия или положения – 1 балл</a:t>
            </a:r>
          </a:p>
          <a:p>
            <a:r>
              <a:rPr lang="ru-RU" sz="3200" dirty="0" smtClean="0"/>
              <a:t>Аргументация на теоретическом уровне отсутствует или используются понятия и выводы, не связанные непосредственно с раскрываемой темой -  0 баллов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099177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/>
              <a:t>К3.Качество  фактической аргументацией – 2 балл</a:t>
            </a:r>
          </a:p>
          <a:p>
            <a:r>
              <a:rPr lang="ru-RU" sz="3500" dirty="0" smtClean="0"/>
              <a:t>Фактическая аргументация дана с опорой только на личный социальный опыт и житейские представления – 1 балл</a:t>
            </a:r>
          </a:p>
          <a:p>
            <a:r>
              <a:rPr lang="ru-RU" sz="3500" dirty="0" smtClean="0"/>
              <a:t>Фактическая аргументация отсутствует или приведенные факты не соответствует обосновываемому тезису – 0 баллов</a:t>
            </a:r>
          </a:p>
          <a:p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Максимальный балл - 5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489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9332">
                <a:tc>
                  <a:txBody>
                    <a:bodyPr/>
                    <a:lstStyle/>
                    <a:p>
                      <a:r>
                        <a:rPr lang="ru-RU" dirty="0" smtClean="0"/>
                        <a:t>1. Цитата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9943">
                <a:tc>
                  <a:txBody>
                    <a:bodyPr/>
                    <a:lstStyle/>
                    <a:p>
                      <a:r>
                        <a:rPr lang="ru-RU" dirty="0" smtClean="0"/>
                        <a:t>2. Проблема (тема), поднятая автором,</a:t>
                      </a:r>
                      <a:r>
                        <a:rPr lang="ru-RU" baseline="0" dirty="0" smtClean="0"/>
                        <a:t> ее актуальность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332">
                <a:tc>
                  <a:txBody>
                    <a:bodyPr/>
                    <a:lstStyle/>
                    <a:p>
                      <a:r>
                        <a:rPr lang="ru-RU" dirty="0" smtClean="0"/>
                        <a:t>3. Смысл высказывания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332">
                <a:tc>
                  <a:txBody>
                    <a:bodyPr/>
                    <a:lstStyle/>
                    <a:p>
                      <a:r>
                        <a:rPr lang="ru-RU" dirty="0" smtClean="0"/>
                        <a:t>4. Собственная точка 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943">
                <a:tc>
                  <a:txBody>
                    <a:bodyPr/>
                    <a:lstStyle/>
                    <a:p>
                      <a:r>
                        <a:rPr lang="ru-RU" dirty="0" smtClean="0"/>
                        <a:t>5. Аргументация на теоретическом</a:t>
                      </a:r>
                      <a:r>
                        <a:rPr lang="ru-RU" baseline="0" dirty="0" smtClean="0"/>
                        <a:t> уровне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332">
                <a:tc>
                  <a:txBody>
                    <a:bodyPr/>
                    <a:lstStyle/>
                    <a:p>
                      <a:r>
                        <a:rPr lang="ru-RU" dirty="0" smtClean="0"/>
                        <a:t>6. 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332">
                <a:tc>
                  <a:txBody>
                    <a:bodyPr/>
                    <a:lstStyle/>
                    <a:p>
                      <a:r>
                        <a:rPr lang="ru-RU" dirty="0" smtClean="0"/>
                        <a:t>7. Вывод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pPr algn="ctr"/>
            <a:r>
              <a:rPr lang="ru-RU" dirty="0" smtClean="0"/>
              <a:t>Черновик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301034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«Вне материи нет ни опыта, ни знаний, значит, нет и истины»</a:t>
            </a:r>
            <a:br>
              <a:rPr lang="ru-RU" dirty="0" smtClean="0"/>
            </a:br>
            <a:r>
              <a:rPr lang="ru-RU" dirty="0" smtClean="0"/>
              <a:t>(А.П. Чехов)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9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Графа 2. Проблема и актуальность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883153" cy="1512168"/>
          </a:xfrm>
        </p:spPr>
        <p:txBody>
          <a:bodyPr/>
          <a:lstStyle/>
          <a:p>
            <a:r>
              <a:rPr lang="ru-RU" dirty="0" smtClean="0"/>
              <a:t>Автор поднимает проблему соотношения материального и духовного начал в общественной жизни и процесс познания, что является одной из сторон основного вопроса философии.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14096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Данная проблема является вечной  в философии, но по-прежнему актуальна, так как ее решение способствует формированию определенного типа мировоззрения людей: научного или религиозного.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8571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Графа 3. Смысл высказывания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667129" cy="4824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Можно использовать фразы-клише: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«Смысл данного высказывания состоит в том, что…»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«Автор обращается наше внимание на то, что…»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«Автор убежден в том, что…»</a:t>
            </a:r>
          </a:p>
          <a:p>
            <a:r>
              <a:rPr lang="ru-RU" sz="2400" dirty="0" smtClean="0"/>
              <a:t>Например: А.П.Чехов утверждает , что материя первична,  она определяет условия жизни человека, его деятельности. По мнению автора, с познания вещества, фактов и явлений действительности начинается путь к познанию истины.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652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Эссе по обществознанию</vt:lpstr>
      <vt:lpstr>Эссе – это размышление на оригинальную тему с использованием имеющихся обществоведческих знаний</vt:lpstr>
      <vt:lpstr>Критерии оценивания задания 36</vt:lpstr>
      <vt:lpstr>Слайд 4</vt:lpstr>
      <vt:lpstr>Слайд 5</vt:lpstr>
      <vt:lpstr>Черновик</vt:lpstr>
      <vt:lpstr>«Вне материи нет ни опыта, ни знаний, значит, нет и истины» (А.П. Чехов)</vt:lpstr>
      <vt:lpstr>Графа 2. Проблема и актуальность </vt:lpstr>
      <vt:lpstr>Графа 3. Смысл высказывания</vt:lpstr>
      <vt:lpstr>Графа 4. Собственная точка зрения</vt:lpstr>
      <vt:lpstr>Графа 5. Аргументация на теоретическом уровне</vt:lpstr>
      <vt:lpstr>Графа 6. Примеры</vt:lpstr>
      <vt:lpstr>Графа 7.Вывод</vt:lpstr>
      <vt:lpstr>Домашнее задание</vt:lpstr>
      <vt:lpstr>Список используемой литературы</vt:lpstr>
      <vt:lpstr>Спасибо за внимание! Удачи на ЕГЭ!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 по обществознанию</dc:title>
  <dc:creator>admin</dc:creator>
  <cp:lastModifiedBy>admin</cp:lastModifiedBy>
  <cp:revision>18</cp:revision>
  <dcterms:created xsi:type="dcterms:W3CDTF">2014-11-01T06:27:27Z</dcterms:created>
  <dcterms:modified xsi:type="dcterms:W3CDTF">2014-11-02T16:05:00Z</dcterms:modified>
</cp:coreProperties>
</file>