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C2F6-544C-439C-A534-339973FBE23F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EEBA-118C-41EC-93AD-6E914CD5A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0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C2F6-544C-439C-A534-339973FBE23F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EEBA-118C-41EC-93AD-6E914CD5A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66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C2F6-544C-439C-A534-339973FBE23F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EEBA-118C-41EC-93AD-6E914CD5A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0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C2F6-544C-439C-A534-339973FBE23F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EEBA-118C-41EC-93AD-6E914CD5A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5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C2F6-544C-439C-A534-339973FBE23F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EEBA-118C-41EC-93AD-6E914CD5A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84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C2F6-544C-439C-A534-339973FBE23F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EEBA-118C-41EC-93AD-6E914CD5A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63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C2F6-544C-439C-A534-339973FBE23F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EEBA-118C-41EC-93AD-6E914CD5A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09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C2F6-544C-439C-A534-339973FBE23F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EEBA-118C-41EC-93AD-6E914CD5A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27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C2F6-544C-439C-A534-339973FBE23F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EEBA-118C-41EC-93AD-6E914CD5A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88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C2F6-544C-439C-A534-339973FBE23F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EEBA-118C-41EC-93AD-6E914CD5A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78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C2F6-544C-439C-A534-339973FBE23F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EEBA-118C-41EC-93AD-6E914CD5A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3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FC2F6-544C-439C-A534-339973FBE23F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FEEBA-118C-41EC-93AD-6E914CD5A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8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35756" y="764704"/>
            <a:ext cx="1847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398" y="548680"/>
            <a:ext cx="9397445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Воспитание гражданина </a:t>
            </a:r>
          </a:p>
          <a:p>
            <a:pPr algn="ctr"/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уроках истории</a:t>
            </a:r>
          </a:p>
          <a:p>
            <a:pPr algn="ctr"/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обществознания и 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 внеурочной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деятельности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8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3453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Основные выводы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608" y="105273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Самой важной задачей остается поиск активных форм и методов обучения, которые помогают соединить теорию с социальным опытом детей.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Очень большой потенциал содержит такая технология, как проектная деятельность. В любом  варианте она ставит ребенка в активную позицию, увлекает, повышает самооценку.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Важнейшее условие успешной работы учителя – постоянное повышение профессионального мастерства и компетентности, овладение педагогическими инновациями и новыми образовательными технологиями.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7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72302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Политическая элита и политическое лидерство</a:t>
            </a:r>
          </a:p>
          <a:p>
            <a:r>
              <a:rPr lang="ru-RU" sz="2800" dirty="0" smtClean="0"/>
              <a:t>      (11 класс, деловая игра, работа в группах)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83784" y="1272873"/>
            <a:ext cx="64807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Вступительное слово учителя (1 – 3 минуты)</a:t>
            </a:r>
          </a:p>
          <a:p>
            <a:r>
              <a:rPr lang="en-US" sz="2800" u="sng" dirty="0" smtClean="0"/>
              <a:t>I </a:t>
            </a:r>
            <a:r>
              <a:rPr lang="ru-RU" sz="2800" u="sng" dirty="0"/>
              <a:t>э</a:t>
            </a:r>
            <a:r>
              <a:rPr lang="ru-RU" sz="2800" u="sng" dirty="0" smtClean="0"/>
              <a:t>тап </a:t>
            </a:r>
            <a:r>
              <a:rPr lang="ru-RU" sz="2800" dirty="0" smtClean="0"/>
              <a:t>– аттестация групп (5 минут)</a:t>
            </a:r>
          </a:p>
          <a:p>
            <a:r>
              <a:rPr lang="en-US" sz="2800" u="sng" dirty="0" smtClean="0"/>
              <a:t>II </a:t>
            </a:r>
            <a:r>
              <a:rPr lang="ru-RU" sz="2800" u="sng" dirty="0" smtClean="0"/>
              <a:t>этап </a:t>
            </a:r>
            <a:r>
              <a:rPr lang="ru-RU" sz="2800" dirty="0" smtClean="0"/>
              <a:t>– дети работают над </a:t>
            </a:r>
            <a:r>
              <a:rPr lang="ru-RU" sz="2800" dirty="0" smtClean="0">
                <a:solidFill>
                  <a:srgbClr val="C00000"/>
                </a:solidFill>
              </a:rPr>
              <a:t>мини-проектом</a:t>
            </a:r>
            <a:r>
              <a:rPr lang="ru-RU" sz="2800" dirty="0" smtClean="0"/>
              <a:t>, готовят представление своего кандидата на пост Президента страны (10 минут)</a:t>
            </a:r>
          </a:p>
          <a:p>
            <a:r>
              <a:rPr lang="en-US" sz="2800" u="sng" dirty="0" smtClean="0"/>
              <a:t>III </a:t>
            </a:r>
            <a:r>
              <a:rPr lang="ru-RU" sz="2800" u="sng" dirty="0" smtClean="0"/>
              <a:t>этап </a:t>
            </a:r>
            <a:r>
              <a:rPr lang="ru-RU" sz="2800" dirty="0" smtClean="0"/>
              <a:t>– </a:t>
            </a:r>
            <a:r>
              <a:rPr lang="ru-RU" sz="2800" dirty="0" smtClean="0">
                <a:solidFill>
                  <a:srgbClr val="C00000"/>
                </a:solidFill>
              </a:rPr>
              <a:t>защита проекта </a:t>
            </a:r>
            <a:r>
              <a:rPr lang="ru-RU" sz="2800" dirty="0" smtClean="0"/>
              <a:t>(презентация кандидата, ответ на вопросы, время - 4 минуты для каждой группы)</a:t>
            </a:r>
          </a:p>
          <a:p>
            <a:r>
              <a:rPr lang="en-US" sz="2800" u="sng" dirty="0" smtClean="0"/>
              <a:t>IV</a:t>
            </a:r>
            <a:r>
              <a:rPr lang="ru-RU" sz="2800" u="sng" dirty="0" smtClean="0"/>
              <a:t> этап </a:t>
            </a:r>
            <a:r>
              <a:rPr lang="ru-RU" sz="2800" dirty="0" smtClean="0"/>
              <a:t>–</a:t>
            </a:r>
            <a:r>
              <a:rPr lang="ru-RU" sz="2800" dirty="0" smtClean="0">
                <a:solidFill>
                  <a:srgbClr val="C00000"/>
                </a:solidFill>
              </a:rPr>
              <a:t> релаксация</a:t>
            </a:r>
            <a:r>
              <a:rPr lang="ru-RU" sz="2800" dirty="0" smtClean="0"/>
              <a:t>. Обсуждение игры, оценка и самооценка участников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96" y="1251129"/>
            <a:ext cx="1978152" cy="196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5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68" y="186759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Служба в армии – гражданский долг и обязанность гражданина Российской Федерации</a:t>
            </a:r>
          </a:p>
          <a:p>
            <a:pPr algn="ctr"/>
            <a:r>
              <a:rPr lang="ru-RU" sz="2400" dirty="0" smtClean="0"/>
              <a:t>(11 класс, Круглый стол, работа в группах)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533465"/>
            <a:ext cx="70140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I</a:t>
            </a:r>
            <a:r>
              <a:rPr lang="ru-RU" sz="2000" b="1" u="sng" dirty="0" smtClean="0"/>
              <a:t> Вводное слово учителя</a:t>
            </a:r>
            <a:r>
              <a:rPr lang="ru-RU" sz="2000" b="1" dirty="0" smtClean="0"/>
              <a:t>, формулировка вопросов для обсуждения (1 – причины уклонения от исполнения воинского долга; 2 – какие реальные меры могли бы помочь устранить эти причины, 3 – 5 минут).</a:t>
            </a:r>
          </a:p>
          <a:p>
            <a:r>
              <a:rPr lang="en-US" sz="2000" b="1" u="sng" dirty="0" smtClean="0"/>
              <a:t>II </a:t>
            </a:r>
            <a:r>
              <a:rPr lang="ru-RU" sz="2000" b="1" u="sng" dirty="0" smtClean="0"/>
              <a:t>Обсуждение вопросов</a:t>
            </a:r>
            <a:r>
              <a:rPr lang="ru-RU" sz="2000" b="1" dirty="0" smtClean="0"/>
              <a:t>, </a:t>
            </a:r>
            <a:r>
              <a:rPr lang="ru-RU" sz="2000" b="1" dirty="0" smtClean="0"/>
              <a:t>8 минут</a:t>
            </a:r>
          </a:p>
          <a:p>
            <a:r>
              <a:rPr lang="en-US" sz="2000" b="1" u="sng" dirty="0" smtClean="0"/>
              <a:t>III </a:t>
            </a:r>
            <a:r>
              <a:rPr lang="ru-RU" sz="2000" b="1" u="sng" dirty="0" smtClean="0"/>
              <a:t>Выступление групп  </a:t>
            </a:r>
            <a:r>
              <a:rPr lang="ru-RU" sz="2000" b="1" dirty="0" smtClean="0"/>
              <a:t>по первому вопросу, ответы записываются на доске, затем каждая группа выбирает 3 – 5 наиболее существенные причины уклонения от воинской службы, фиксация ответов на доске. По такому же алгоритму происходит и обсуждение второго вопроса. В целом на этот этап работы отводится до 25 минут.</a:t>
            </a:r>
          </a:p>
          <a:p>
            <a:r>
              <a:rPr lang="en-US" sz="2000" b="1" u="sng" dirty="0" smtClean="0"/>
              <a:t>IV </a:t>
            </a:r>
            <a:r>
              <a:rPr lang="ru-RU" sz="2000" b="1" u="sng" dirty="0" smtClean="0"/>
              <a:t>Релаксация</a:t>
            </a:r>
            <a:r>
              <a:rPr lang="ru-RU" sz="2000" b="1" dirty="0" smtClean="0"/>
              <a:t>. Ребята отвечают на вопрос, что было интересно в содержании урока, какую пользу он им принес. Оценка работы учащихся.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00" y="1139240"/>
            <a:ext cx="1854327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1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536" y="317590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Деловой стиль в одежде</a:t>
            </a:r>
          </a:p>
          <a:p>
            <a:pPr algn="ctr"/>
            <a:r>
              <a:rPr lang="ru-RU" sz="2400" dirty="0" smtClean="0"/>
              <a:t>(9 класс, социальное проектирование, внеурочная деятельность)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2696" y="1412776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/>
              <a:t>Этапы осуществление социального проекта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Создание инициативной группы, определение общественной проблемы, этапов осуществления проекта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Проведение социологического опроса, работа над выступлениями-презентациями «Что такое деловой стиль в одежде», «Как и когда возник деловой стиль в одежде»; «Как одеваются школьники в других странах мира», «Школьные прически»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Выступления в классах основной школы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Проведение конкурса «Деловой стиль в одежде» и создание фотовыставки его победителей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Подведение итогов осуществления проекта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484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128" y="260648"/>
            <a:ext cx="5243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Деловой стиль в </a:t>
            </a:r>
            <a:r>
              <a:rPr lang="ru-RU" sz="3600" b="1" dirty="0" smtClean="0"/>
              <a:t>одежде</a:t>
            </a:r>
            <a:endParaRPr lang="ru-RU" sz="36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581628" cy="429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2321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://www.italian-brands.ru/images/cms/data/delovoj_stil_odezhdy_dlya_muzhch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48680"/>
            <a:ext cx="5568315" cy="585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723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iqolaq\Desktop\shkol-naya-forma-v-YAponi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689" y="1769327"/>
            <a:ext cx="3625596" cy="4323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File:Sailor-fuku for sum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35594"/>
            <a:ext cx="4643438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6689" y="116632"/>
            <a:ext cx="8964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Как одеваются школьники в разных странах мира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23846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Gi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2424113" cy="363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Lanvi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00" y="3038475"/>
            <a:ext cx="2546350" cy="3819525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9" descr="1385193_orig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5072" y="1988840"/>
            <a:ext cx="2651760" cy="397764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2556" y="240333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Школьные прически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72116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оц проект фото\внешний вид\P10603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4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6502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412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София</dc:creator>
  <cp:lastModifiedBy>София</cp:lastModifiedBy>
  <cp:revision>16</cp:revision>
  <dcterms:created xsi:type="dcterms:W3CDTF">2013-05-10T08:48:33Z</dcterms:created>
  <dcterms:modified xsi:type="dcterms:W3CDTF">2013-05-16T17:25:00Z</dcterms:modified>
</cp:coreProperties>
</file>