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4A000DB-69A1-4C21-8C15-3CEF40A7486C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241B1E7-957A-43FB-A8E8-58BB19E86A6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5733256"/>
            <a:ext cx="6400800" cy="1752600"/>
          </a:xfrm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2856"/>
            <a:ext cx="7848872" cy="1008112"/>
          </a:xfrm>
        </p:spPr>
        <p:txBody>
          <a:bodyPr/>
          <a:lstStyle/>
          <a:p>
            <a:r>
              <a:rPr lang="ru-RU" dirty="0" smtClean="0"/>
              <a:t>Людвиг </a:t>
            </a:r>
            <a:r>
              <a:rPr lang="ru-RU" dirty="0" err="1" smtClean="0"/>
              <a:t>ван</a:t>
            </a:r>
            <a:r>
              <a:rPr lang="ru-RU" dirty="0" smtClean="0"/>
              <a:t> </a:t>
            </a:r>
            <a:r>
              <a:rPr lang="ru-RU" dirty="0" err="1" smtClean="0"/>
              <a:t>бетховен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i="1" dirty="0"/>
              <a:t>Ludwig van </a:t>
            </a:r>
            <a:r>
              <a:rPr lang="en-US" i="1" dirty="0" smtClean="0"/>
              <a:t>Beethoven</a:t>
            </a:r>
            <a:r>
              <a:rPr lang="ru-RU" i="1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251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5184576" cy="1152128"/>
          </a:xfrm>
        </p:spPr>
        <p:txBody>
          <a:bodyPr/>
          <a:lstStyle/>
          <a:p>
            <a:r>
              <a:rPr lang="ru-RU" sz="3600" dirty="0" smtClean="0"/>
              <a:t>Людвиг </a:t>
            </a:r>
            <a:r>
              <a:rPr lang="ru-RU" sz="3600" dirty="0" err="1" smtClean="0"/>
              <a:t>ван</a:t>
            </a:r>
            <a:r>
              <a:rPr lang="ru-RU" sz="3600" dirty="0" smtClean="0"/>
              <a:t> </a:t>
            </a:r>
            <a:r>
              <a:rPr lang="ru-RU" sz="3600" dirty="0" err="1" smtClean="0"/>
              <a:t>бетховен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556792"/>
            <a:ext cx="3312368" cy="3974841"/>
          </a:xfrm>
        </p:spPr>
      </p:pic>
    </p:spTree>
    <p:extLst>
      <p:ext uri="{BB962C8B-B14F-4D97-AF65-F5344CB8AC3E}">
        <p14:creationId xmlns:p14="http://schemas.microsoft.com/office/powerpoint/2010/main" val="1129586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335" y="332656"/>
            <a:ext cx="2738264" cy="1138138"/>
          </a:xfrm>
        </p:spPr>
        <p:txBody>
          <a:bodyPr/>
          <a:lstStyle/>
          <a:p>
            <a:r>
              <a:rPr lang="ru-RU" dirty="0" smtClean="0"/>
              <a:t>Ранние годы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07452"/>
            <a:ext cx="2160240" cy="2160240"/>
          </a:xfrm>
        </p:spPr>
      </p:pic>
      <p:pic>
        <p:nvPicPr>
          <p:cNvPr id="2050" name="Picture 2" descr="C:\Users\Игорь Тушнов\AppData\Local\Microsoft\Windows\Temporary Internet Files\Content.IE5\KGW4PRWM\MC9003703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356992"/>
            <a:ext cx="1803282" cy="254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772816"/>
            <a:ext cx="2376264" cy="180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354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5544616" cy="720080"/>
          </a:xfrm>
        </p:spPr>
        <p:txBody>
          <a:bodyPr/>
          <a:lstStyle/>
          <a:p>
            <a:r>
              <a:rPr lang="ru-RU" dirty="0" smtClean="0"/>
              <a:t>Поздние годы (1802 – 1815)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56792"/>
            <a:ext cx="5544616" cy="4158462"/>
          </a:xfrm>
        </p:spPr>
      </p:pic>
    </p:spTree>
    <p:extLst>
      <p:ext uri="{BB962C8B-B14F-4D97-AF65-F5344CB8AC3E}">
        <p14:creationId xmlns:p14="http://schemas.microsoft.com/office/powerpoint/2010/main" val="3028255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5618584" cy="994122"/>
          </a:xfrm>
        </p:spPr>
        <p:txBody>
          <a:bodyPr/>
          <a:lstStyle/>
          <a:p>
            <a:r>
              <a:rPr lang="ru-RU" dirty="0" smtClean="0"/>
              <a:t>Последние годы </a:t>
            </a:r>
            <a:r>
              <a:rPr lang="ru-RU" dirty="0"/>
              <a:t>(</a:t>
            </a:r>
            <a:r>
              <a:rPr lang="ru-RU" dirty="0" smtClean="0"/>
              <a:t>1815—1827)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340768"/>
            <a:ext cx="3792810" cy="4536504"/>
          </a:xfrm>
        </p:spPr>
      </p:pic>
    </p:spTree>
    <p:extLst>
      <p:ext uri="{BB962C8B-B14F-4D97-AF65-F5344CB8AC3E}">
        <p14:creationId xmlns:p14="http://schemas.microsoft.com/office/powerpoint/2010/main" val="615029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76672"/>
            <a:ext cx="3962400" cy="1066130"/>
          </a:xfrm>
        </p:spPr>
        <p:txBody>
          <a:bodyPr/>
          <a:lstStyle/>
          <a:p>
            <a:r>
              <a:rPr lang="ru-RU" dirty="0" smtClean="0"/>
              <a:t>Интересные факты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700808"/>
            <a:ext cx="2808312" cy="3631438"/>
          </a:xfrm>
        </p:spPr>
      </p:pic>
    </p:spTree>
    <p:extLst>
      <p:ext uri="{BB962C8B-B14F-4D97-AF65-F5344CB8AC3E}">
        <p14:creationId xmlns:p14="http://schemas.microsoft.com/office/powerpoint/2010/main" val="378742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5186536" cy="12101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700808"/>
            <a:ext cx="3456384" cy="3784362"/>
          </a:xfrm>
        </p:spPr>
      </p:pic>
    </p:spTree>
    <p:extLst>
      <p:ext uri="{BB962C8B-B14F-4D97-AF65-F5344CB8AC3E}">
        <p14:creationId xmlns:p14="http://schemas.microsoft.com/office/powerpoint/2010/main" val="415015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51</TotalTime>
  <Words>22</Words>
  <Application>Microsoft Office PowerPoint</Application>
  <PresentationFormat>Экран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Людвиг ван бетховен (Ludwig van Beethoven)</vt:lpstr>
      <vt:lpstr>Людвиг ван бетховен</vt:lpstr>
      <vt:lpstr>Ранние годы</vt:lpstr>
      <vt:lpstr>Поздние годы (1802 – 1815)</vt:lpstr>
      <vt:lpstr>Последние годы (1815—1827)</vt:lpstr>
      <vt:lpstr>Интересные факты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Людвиг ван бетховен (Ludwig van Beethoven)</dc:title>
  <dc:creator>Игорь Тушнов</dc:creator>
  <cp:lastModifiedBy>Игорь Тушнов</cp:lastModifiedBy>
  <cp:revision>5</cp:revision>
  <dcterms:created xsi:type="dcterms:W3CDTF">2014-09-10T16:57:58Z</dcterms:created>
  <dcterms:modified xsi:type="dcterms:W3CDTF">2014-09-10T17:49:52Z</dcterms:modified>
</cp:coreProperties>
</file>