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71" r:id="rId14"/>
    <p:sldId id="272" r:id="rId15"/>
    <p:sldId id="273" r:id="rId16"/>
    <p:sldId id="274" r:id="rId17"/>
    <p:sldId id="277" r:id="rId18"/>
    <p:sldId id="275" r:id="rId19"/>
    <p:sldId id="276" r:id="rId20"/>
    <p:sldId id="269" r:id="rId21"/>
    <p:sldId id="27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Он работает играя.</a:t>
            </a:r>
          </a:p>
          <a:p>
            <a:r>
              <a:rPr lang="ru-RU" dirty="0" smtClean="0"/>
              <a:t>(Есть профессия такая!)</a:t>
            </a:r>
          </a:p>
          <a:p>
            <a:r>
              <a:rPr lang="ru-RU" dirty="0" smtClean="0"/>
              <a:t>Он на сцене с давних пор.</a:t>
            </a:r>
          </a:p>
          <a:p>
            <a:r>
              <a:rPr lang="ru-RU" dirty="0" smtClean="0"/>
              <a:t>Та профессия...</a:t>
            </a:r>
            <a:endParaRPr lang="ru-RU" dirty="0"/>
          </a:p>
        </p:txBody>
      </p:sp>
      <p:pic>
        <p:nvPicPr>
          <p:cNvPr id="3074" name="Picture 2" descr="Выступление в театре Портреты людей -2.1 Портреты Люди МИР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590800"/>
            <a:ext cx="4724400" cy="3149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800600"/>
            <a:ext cx="8183880" cy="12954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762000"/>
            <a:ext cx="7574280" cy="38100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Где же мы еще можнм встретиться с музыкой, если не в театре?</a:t>
            </a:r>
            <a:endParaRPr lang="ru-RU" sz="44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57504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400" b="1" i="1" dirty="0" smtClean="0">
                <a:solidFill>
                  <a:srgbClr val="FF0000"/>
                </a:solidFill>
              </a:rPr>
              <a:t> сценарий</a:t>
            </a:r>
            <a:r>
              <a:rPr lang="ru-RU" sz="4400" b="1" i="1" dirty="0" smtClean="0"/>
              <a:t> – литературный текст к спектаклю, кинофильму.</a:t>
            </a:r>
            <a:endParaRPr lang="ru-RU" sz="4400" dirty="0" smtClean="0"/>
          </a:p>
          <a:p>
            <a:pPr>
              <a:buNone/>
            </a:pPr>
            <a:r>
              <a:rPr lang="ru-RU" sz="4400" b="1" i="1" dirty="0" smtClean="0"/>
              <a:t> </a:t>
            </a:r>
            <a:r>
              <a:rPr lang="ru-RU" sz="4400" b="1" i="1" dirty="0" smtClean="0">
                <a:solidFill>
                  <a:srgbClr val="FF0000"/>
                </a:solidFill>
              </a:rPr>
              <a:t>Режиссер сценарист </a:t>
            </a:r>
            <a:r>
              <a:rPr lang="ru-RU" sz="4400" b="1" i="1" dirty="0" smtClean="0"/>
              <a:t>– тот, кто пишет сценарий.</a:t>
            </a:r>
            <a:endParaRPr lang="ru-RU" sz="44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5697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Музыка из фильма «Приключения Буратино», песня папы Карло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5842" name="Picture 2" descr="Приключения Буратино фото и кадры из фильма - П Фото из филь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04800"/>
            <a:ext cx="561975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Музыкальная викторина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Смотрим онлайн Opa Gangnam style прикол (Опа гангнам стайл прикол ) funny - Статусы, картинки, приколы, видео и многое другое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6096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Музыкальная викторина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дед мороз лето мультик - смотреть мульти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57200"/>
            <a:ext cx="6705600" cy="5029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Музыкальная викторина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Лучшие советские мульфильмы :: Сказочные герои :: Все о детя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990600"/>
            <a:ext cx="5575493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Музыкальная викторина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Кот Леопольд. Книжка-игрушка - купить, цена, описание - Влад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33400"/>
            <a:ext cx="3831167" cy="4762500"/>
          </a:xfrm>
          <a:prstGeom prst="rect">
            <a:avLst/>
          </a:prstGeom>
          <a:noFill/>
        </p:spPr>
      </p:pic>
      <p:pic>
        <p:nvPicPr>
          <p:cNvPr id="44036" name="Picture 4" descr="Скачать бесплатно Любимые песни Винни Пуха (2009/2xDVD5) без регистрац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533400"/>
            <a:ext cx="3409385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Музыкальная викторина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6" name="Picture 4" descr="Бременские музыканты (1969) &quot; HappyMults - скачать бесплатно любимые мультфильм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457200"/>
            <a:ext cx="6606317" cy="49685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Программа «Время»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5058" name="Picture 2" descr="ХОРОШИЕ НОВОСТИ ВРЕМЯ - ВПЕРЕД ВЫПУСК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762000"/>
            <a:ext cx="7586130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493520"/>
          </a:xfrm>
        </p:spPr>
        <p:txBody>
          <a:bodyPr/>
          <a:lstStyle/>
          <a:p>
            <a:r>
              <a:rPr lang="ru-RU" dirty="0" smtClean="0"/>
              <a:t>Георгий Свиридов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                </a:t>
            </a:r>
          </a:p>
          <a:p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                   «Время, вперед!»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5 клас. Музичне мистецтво. Урок 23. Симфонічна музика - методические материалы - Каталог файлов - Организаторам воспитательной 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09600"/>
            <a:ext cx="3810000" cy="5067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Он спектаклем заправляет,</a:t>
            </a:r>
          </a:p>
          <a:p>
            <a:r>
              <a:rPr lang="ru-RU" dirty="0" smtClean="0"/>
              <a:t>Наизусть все сцены знает,</a:t>
            </a:r>
          </a:p>
          <a:p>
            <a:r>
              <a:rPr lang="ru-RU" dirty="0" smtClean="0"/>
              <a:t>Учит он как роль играть.</a:t>
            </a:r>
          </a:p>
          <a:p>
            <a:r>
              <a:rPr lang="ru-RU" dirty="0" smtClean="0"/>
              <a:t>Как профессию назвать? </a:t>
            </a:r>
            <a:endParaRPr lang="ru-RU" dirty="0"/>
          </a:p>
        </p:txBody>
      </p:sp>
      <p:pic>
        <p:nvPicPr>
          <p:cNvPr id="2052" name="Picture 4" descr="Роман Полански /Roman Polanski/: новости KINOMANIA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971800"/>
            <a:ext cx="36576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4800" b="1" dirty="0" smtClean="0"/>
              <a:t>Какой же вывод мы можем сделать из того, о чем мы говорили на уроке?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334000"/>
            <a:ext cx="8183880" cy="990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Музыка играет совершенно разные роли: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i="1" dirty="0" smtClean="0"/>
              <a:t>служит музыкальной характеристикой героев, </a:t>
            </a:r>
          </a:p>
          <a:p>
            <a:r>
              <a:rPr lang="ru-RU" b="1" i="1" dirty="0" smtClean="0"/>
              <a:t>создает атмосферу действия, </a:t>
            </a:r>
          </a:p>
          <a:p>
            <a:r>
              <a:rPr lang="ru-RU" b="1" i="1" dirty="0" smtClean="0"/>
              <a:t>показывает авторское отношение к событиям и действующим лицам,</a:t>
            </a:r>
          </a:p>
          <a:p>
            <a:r>
              <a:rPr lang="ru-RU" b="1" i="1" dirty="0" smtClean="0"/>
              <a:t>создает национальный колорит. </a:t>
            </a:r>
          </a:p>
          <a:p>
            <a:r>
              <a:rPr lang="ru-RU" b="1" i="1" dirty="0" smtClean="0"/>
              <a:t>Делает популярными произведения композиторов, </a:t>
            </a:r>
          </a:p>
          <a:p>
            <a:r>
              <a:rPr lang="ru-RU" b="1" i="1" dirty="0" smtClean="0"/>
              <a:t>показывает мастерство певцов и музыкантов.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Пачку, пуанты надела Марина,</a:t>
            </a:r>
          </a:p>
          <a:p>
            <a:r>
              <a:rPr lang="ru-RU" dirty="0" smtClean="0"/>
              <a:t>На сцену впорхнула, она ....</a:t>
            </a:r>
            <a:endParaRPr lang="ru-RU" dirty="0"/>
          </a:p>
        </p:txBody>
      </p:sp>
      <p:pic>
        <p:nvPicPr>
          <p:cNvPr id="1026" name="Picture 2" descr="Стая #22493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600200"/>
            <a:ext cx="3171825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Со звонком он в зал придет,</a:t>
            </a:r>
          </a:p>
          <a:p>
            <a:r>
              <a:rPr lang="ru-RU" dirty="0" smtClean="0"/>
              <a:t>Место нужное займет.</a:t>
            </a:r>
          </a:p>
          <a:p>
            <a:r>
              <a:rPr lang="ru-RU" dirty="0" smtClean="0"/>
              <a:t>Посмотрев спектакль хороший</a:t>
            </a:r>
          </a:p>
          <a:p>
            <a:r>
              <a:rPr lang="ru-RU" dirty="0" smtClean="0"/>
              <a:t>Будет хлопать он в ладоши. </a:t>
            </a:r>
            <a:endParaRPr lang="ru-RU" dirty="0"/>
          </a:p>
        </p:txBody>
      </p:sp>
      <p:pic>
        <p:nvPicPr>
          <p:cNvPr id="31746" name="Picture 2" descr="Фотографии Зрители на ТВ 2 альбома ВКонтак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514600"/>
            <a:ext cx="5210175" cy="3465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Есть у каждого в квартире</a:t>
            </a:r>
          </a:p>
          <a:p>
            <a:r>
              <a:rPr lang="ru-RU" dirty="0" smtClean="0"/>
              <a:t>Он расскажет: что же в мире</a:t>
            </a:r>
          </a:p>
          <a:p>
            <a:r>
              <a:rPr lang="ru-RU" dirty="0" smtClean="0"/>
              <a:t>Происходит каждый день.</a:t>
            </a:r>
          </a:p>
          <a:p>
            <a:r>
              <a:rPr lang="ru-RU" dirty="0" smtClean="0"/>
              <a:t>Говорить ему не лень.</a:t>
            </a:r>
          </a:p>
          <a:p>
            <a:r>
              <a:rPr lang="ru-RU" dirty="0" smtClean="0"/>
              <a:t>Папа смотрит там футбол</a:t>
            </a:r>
          </a:p>
          <a:p>
            <a:r>
              <a:rPr lang="ru-RU" dirty="0" smtClean="0"/>
              <a:t>И кричит все время – «Гол!»,</a:t>
            </a:r>
          </a:p>
          <a:p>
            <a:r>
              <a:rPr lang="ru-RU" dirty="0" smtClean="0"/>
              <a:t>Мама любит сериалы,</a:t>
            </a:r>
          </a:p>
          <a:p>
            <a:r>
              <a:rPr lang="ru-RU" dirty="0" smtClean="0"/>
              <a:t>Что идут на всех каналах,</a:t>
            </a:r>
          </a:p>
          <a:p>
            <a:r>
              <a:rPr lang="ru-RU" dirty="0" smtClean="0"/>
              <a:t>Ну, а я, -  «Спокойной ночи»</a:t>
            </a:r>
          </a:p>
          <a:p>
            <a:r>
              <a:rPr lang="ru-RU" dirty="0" smtClean="0"/>
              <a:t>И мультфильмы очень, очень! </a:t>
            </a:r>
            <a:endParaRPr lang="ru-RU" dirty="0"/>
          </a:p>
        </p:txBody>
      </p:sp>
      <p:pic>
        <p:nvPicPr>
          <p:cNvPr id="30722" name="Picture 2" descr="LCD Телевизоры оптом. - продам.купить LCD Телевизоры оптом. Закарпатская область, Украина.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3469" y="3810000"/>
            <a:ext cx="3850531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685800"/>
            <a:ext cx="7772400" cy="1981200"/>
          </a:xfrm>
        </p:spPr>
        <p:txBody>
          <a:bodyPr/>
          <a:lstStyle/>
          <a:p>
            <a:r>
              <a:rPr lang="ru-RU" dirty="0" smtClean="0"/>
              <a:t>Музыка в театре, кино и на телевидении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Переводика - Игронатор спешит на помощь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743200"/>
            <a:ext cx="4629294" cy="3848101"/>
          </a:xfrm>
          <a:prstGeom prst="rect">
            <a:avLst/>
          </a:prstGeom>
          <a:noFill/>
        </p:spPr>
      </p:pic>
      <p:pic>
        <p:nvPicPr>
          <p:cNvPr id="32772" name="Picture 4" descr="Peachtree Ridge Germ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124200"/>
            <a:ext cx="4267200" cy="2733676"/>
          </a:xfrm>
          <a:prstGeom prst="rect">
            <a:avLst/>
          </a:prstGeom>
          <a:noFill/>
        </p:spPr>
      </p:pic>
      <p:pic>
        <p:nvPicPr>
          <p:cNvPr id="32774" name="Picture 6" descr="Илькин Гасани вошел в &quot; ТОП -10 азербайджанских телеведущих - мужчин&quot; / Звезды / Светская хроника / Бак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0325" y="2667000"/>
            <a:ext cx="3333675" cy="3010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Опера «Снегурочка»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Фрагмент оперы снегурочка - Счастливого нового года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4081015" cy="2743200"/>
          </a:xfrm>
          <a:prstGeom prst="rect">
            <a:avLst/>
          </a:prstGeom>
          <a:noFill/>
        </p:spPr>
      </p:pic>
      <p:pic>
        <p:nvPicPr>
          <p:cNvPr id="29700" name="Picture 4" descr="Премьера оперы &quot;Снегурочка&quot;: По ту и эту сторону кулис (фото) n1.b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524000"/>
            <a:ext cx="5029200" cy="33551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Опера «Садко»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Садко &quot; Онлайн фильмы и сериалы в хорошем HD качестве бесплатно и без регистр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3810000" cy="5276851"/>
          </a:xfrm>
          <a:prstGeom prst="rect">
            <a:avLst/>
          </a:prstGeom>
          <a:noFill/>
        </p:spPr>
      </p:pic>
      <p:pic>
        <p:nvPicPr>
          <p:cNvPr id="33796" name="Picture 4" descr="Садко - ВСЁ в Красноярск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066800"/>
            <a:ext cx="4800600" cy="3198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Балет «Щелкунчик»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4818" name="Picture 2" descr="Балет, ты с давних лет - мой бог. - Запись пользователя hanna - Блоги веб 3.0 на Имхоне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3400"/>
            <a:ext cx="5947315" cy="3962400"/>
          </a:xfrm>
          <a:prstGeom prst="rect">
            <a:avLst/>
          </a:prstGeom>
          <a:noFill/>
        </p:spPr>
      </p:pic>
      <p:pic>
        <p:nvPicPr>
          <p:cNvPr id="34820" name="Picture 4" descr="&quot;Сказка в музыке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609600"/>
            <a:ext cx="5867400" cy="4674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69</TotalTime>
  <Words>271</Words>
  <Application>Microsoft Office PowerPoint</Application>
  <PresentationFormat>Экран (4:3)</PresentationFormat>
  <Paragraphs>51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Аспект</vt:lpstr>
      <vt:lpstr>Слайд 1</vt:lpstr>
      <vt:lpstr>Слайд 2</vt:lpstr>
      <vt:lpstr>Слайд 3</vt:lpstr>
      <vt:lpstr>Слайд 4</vt:lpstr>
      <vt:lpstr>Слайд 5</vt:lpstr>
      <vt:lpstr>Музыка в театре, кино и на телевидении</vt:lpstr>
      <vt:lpstr>Опера «Снегурочка»</vt:lpstr>
      <vt:lpstr>Опера «Садко»</vt:lpstr>
      <vt:lpstr>Балет «Щелкунчик»</vt:lpstr>
      <vt:lpstr>Слайд 10</vt:lpstr>
      <vt:lpstr>Слайд 11</vt:lpstr>
      <vt:lpstr>Музыка из фильма «Приключения Буратино», песня папы Карло</vt:lpstr>
      <vt:lpstr>Музыкальная викторина</vt:lpstr>
      <vt:lpstr>Музыкальная викторина</vt:lpstr>
      <vt:lpstr>Музыкальная викторина</vt:lpstr>
      <vt:lpstr>Музыкальная викторина</vt:lpstr>
      <vt:lpstr>Музыкальная викторина</vt:lpstr>
      <vt:lpstr>Программа «Время»</vt:lpstr>
      <vt:lpstr>Георгий Свиридов</vt:lpstr>
      <vt:lpstr>Слайд 20</vt:lpstr>
      <vt:lpstr>Музыка играет совершенно разные роли: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Fizik</dc:creator>
  <cp:lastModifiedBy>Admin</cp:lastModifiedBy>
  <cp:revision>10</cp:revision>
  <dcterms:created xsi:type="dcterms:W3CDTF">2006-08-16T00:00:00Z</dcterms:created>
  <dcterms:modified xsi:type="dcterms:W3CDTF">2015-01-30T13:43:16Z</dcterms:modified>
</cp:coreProperties>
</file>