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5013176"/>
            <a:ext cx="4623048" cy="1152128"/>
          </a:xfrm>
        </p:spPr>
        <p:txBody>
          <a:bodyPr/>
          <a:lstStyle/>
          <a:p>
            <a:r>
              <a:rPr lang="ru-RU" dirty="0" smtClean="0"/>
              <a:t>Выполнила: учитель музыки МОУ СОШ № 131, Быкова А.В.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620688"/>
            <a:ext cx="8305800" cy="3096344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«Здесь мало услышать, здесь вслушаться нужно…»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Горные вершины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Спят во тьме ночной;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Тихие долины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Полны свежей мглой;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Не пылит дорога,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Не дрожат листы...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Подожди немного,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Отдохнёшь и ты.</a:t>
            </a:r>
            <a:endParaRPr lang="ru-RU" sz="32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Иоганн Вольфганг фон Гёте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28604"/>
            <a:ext cx="7167566" cy="537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3714776" cy="5383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428604"/>
            <a:ext cx="4018388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85786" y="5929330"/>
            <a:ext cx="3270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А.  Варламов</a:t>
            </a:r>
            <a:endParaRPr lang="ru-RU" sz="36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5857892"/>
            <a:ext cx="4526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А. Рубинштейн</a:t>
            </a:r>
            <a:endParaRPr lang="ru-RU" sz="36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РОМАНС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928802"/>
            <a:ext cx="77153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это музыкально-поэтическое произведение для голоса с сопровождением (фортепиано или гитары, арфы)</a:t>
            </a:r>
            <a:endParaRPr lang="ru-RU" sz="44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dirty="0" smtClean="0"/>
              <a:t> </a:t>
            </a:r>
            <a:r>
              <a:rPr lang="ru-RU" sz="4800" b="1" i="1" dirty="0" smtClean="0">
                <a:solidFill>
                  <a:schemeClr val="bg1"/>
                </a:solidFill>
              </a:rPr>
              <a:t>музыка, предназначенная для небольшого количества слушателей и исполнителей (от латинского  </a:t>
            </a:r>
            <a:r>
              <a:rPr lang="en-US" sz="4800" b="1" i="1" dirty="0" smtClean="0">
                <a:solidFill>
                  <a:schemeClr val="bg1"/>
                </a:solidFill>
              </a:rPr>
              <a:t>camera</a:t>
            </a:r>
            <a:r>
              <a:rPr lang="ru-RU" sz="4800" b="1" i="1" dirty="0" smtClean="0">
                <a:solidFill>
                  <a:schemeClr val="bg1"/>
                </a:solidFill>
              </a:rPr>
              <a:t> – комната)</a:t>
            </a:r>
            <a:endParaRPr lang="ru-RU" sz="4800" b="1" i="1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Камерная музыка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Песня «Стать волшебником хочу»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6400" b="1" i="1" dirty="0" smtClean="0">
                <a:solidFill>
                  <a:schemeClr val="bg1"/>
                </a:solidFill>
              </a:rPr>
              <a:t>1. Вот бы если, вот бы если </a:t>
            </a:r>
          </a:p>
          <a:p>
            <a:pPr>
              <a:buNone/>
            </a:pPr>
            <a:r>
              <a:rPr lang="ru-RU" sz="6400" b="1" i="1" dirty="0" smtClean="0">
                <a:solidFill>
                  <a:schemeClr val="bg1"/>
                </a:solidFill>
              </a:rPr>
              <a:t>Не во сне, а наяву, </a:t>
            </a:r>
          </a:p>
          <a:p>
            <a:pPr>
              <a:buNone/>
            </a:pPr>
            <a:r>
              <a:rPr lang="ru-RU" sz="6400" b="1" i="1" dirty="0" smtClean="0">
                <a:solidFill>
                  <a:schemeClr val="bg1"/>
                </a:solidFill>
              </a:rPr>
              <a:t>Научил меня кудесник </a:t>
            </a:r>
          </a:p>
          <a:p>
            <a:pPr>
              <a:buNone/>
            </a:pPr>
            <a:r>
              <a:rPr lang="ru-RU" sz="6400" b="1" i="1" dirty="0" smtClean="0">
                <a:solidFill>
                  <a:schemeClr val="bg1"/>
                </a:solidFill>
              </a:rPr>
              <a:t>Чудесам и волшебству. </a:t>
            </a:r>
          </a:p>
          <a:p>
            <a:pPr>
              <a:buNone/>
            </a:pPr>
            <a:r>
              <a:rPr lang="ru-RU" sz="6400" b="1" i="1" dirty="0" smtClean="0">
                <a:solidFill>
                  <a:schemeClr val="bg1"/>
                </a:solidFill>
              </a:rPr>
              <a:t>Знали б все мои приколы, </a:t>
            </a:r>
          </a:p>
          <a:p>
            <a:pPr>
              <a:buNone/>
            </a:pPr>
            <a:r>
              <a:rPr lang="ru-RU" sz="6400" b="1" i="1" dirty="0" smtClean="0">
                <a:solidFill>
                  <a:schemeClr val="bg1"/>
                </a:solidFill>
              </a:rPr>
              <a:t>Натворил бы я чудес, </a:t>
            </a:r>
          </a:p>
          <a:p>
            <a:pPr>
              <a:buNone/>
            </a:pPr>
            <a:r>
              <a:rPr lang="ru-RU" sz="6400" b="1" i="1" dirty="0" smtClean="0">
                <a:solidFill>
                  <a:schemeClr val="bg1"/>
                </a:solidFill>
              </a:rPr>
              <a:t>Раз - и я директор школы, </a:t>
            </a:r>
          </a:p>
          <a:p>
            <a:pPr>
              <a:buNone/>
            </a:pPr>
            <a:r>
              <a:rPr lang="ru-RU" sz="6400" b="1" i="1" dirty="0" smtClean="0">
                <a:solidFill>
                  <a:schemeClr val="bg1"/>
                </a:solidFill>
              </a:rPr>
              <a:t>Два - машина "Мерседес". </a:t>
            </a:r>
          </a:p>
          <a:p>
            <a:pPr>
              <a:buNone/>
            </a:pPr>
            <a:r>
              <a:rPr lang="ru-RU" sz="6400" b="1" i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Припев: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chemeClr val="bg1"/>
                </a:solidFill>
              </a:rPr>
              <a:t>Мне теперь любое дело 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bg1"/>
                </a:solidFill>
              </a:rPr>
              <a:t>Сразу будет по плечу, 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bg1"/>
                </a:solidFill>
              </a:rPr>
              <a:t>Быть обычным надоело, 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bg1"/>
                </a:solidFill>
              </a:rPr>
              <a:t>Стать волшебником хочу. 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bg1"/>
                </a:solidFill>
              </a:rPr>
              <a:t>Всем теперь скажу я смело, 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bg1"/>
                </a:solidFill>
              </a:rPr>
              <a:t>Птицей в небо улечу, 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bg1"/>
                </a:solidFill>
              </a:rPr>
              <a:t>Быть обычным надоело, 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bg1"/>
                </a:solidFill>
              </a:rPr>
              <a:t>Стать волшебником хочу.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куплет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chemeClr val="bg1"/>
                </a:solidFill>
              </a:rPr>
              <a:t>Вот бы если, вот бы если, 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bg1"/>
                </a:solidFill>
              </a:rPr>
              <a:t>Не во сне а наяву, 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bg1"/>
                </a:solidFill>
              </a:rPr>
              <a:t>Научил меня кудесник 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bg1"/>
                </a:solidFill>
              </a:rPr>
              <a:t>Чудесам и волшебству. 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bg1"/>
                </a:solidFill>
              </a:rPr>
              <a:t>Я бы стал звездой экрана, 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bg1"/>
                </a:solidFill>
              </a:rPr>
              <a:t>Я б объехал шар земной, 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bg1"/>
                </a:solidFill>
              </a:rPr>
              <a:t>Все б девчонки были рады 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bg1"/>
                </a:solidFill>
              </a:rPr>
              <a:t>Познакомиться со мной. 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</TotalTime>
  <Words>226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   «Здесь мало услышать, здесь вслушаться нужно…». </vt:lpstr>
      <vt:lpstr>Иоганн Вольфганг фон Гёте</vt:lpstr>
      <vt:lpstr>Слайд 3</vt:lpstr>
      <vt:lpstr>Слайд 4</vt:lpstr>
      <vt:lpstr>РОМАНС</vt:lpstr>
      <vt:lpstr>Камерная музыка</vt:lpstr>
      <vt:lpstr>Песня «Стать волшебником хочу»</vt:lpstr>
      <vt:lpstr>Припев:</vt:lpstr>
      <vt:lpstr>2 куплет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«Здесь мало услышать, здесь вслушаться нужно…». </dc:title>
  <cp:lastModifiedBy>Fizik</cp:lastModifiedBy>
  <cp:revision>4</cp:revision>
  <dcterms:modified xsi:type="dcterms:W3CDTF">2015-01-27T08:00:23Z</dcterms:modified>
</cp:coreProperties>
</file>