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урока: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"Образы старинных русских романсов"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57167"/>
            <a:ext cx="3249766" cy="5494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57166"/>
            <a:ext cx="2900369" cy="4203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42910" y="5500702"/>
            <a:ext cx="3176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А. Е. Варламов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7686" y="6215082"/>
            <a:ext cx="5190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«Красный сарафан»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71480"/>
            <a:ext cx="3624284" cy="394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857232"/>
            <a:ext cx="3338549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14348" y="5572140"/>
            <a:ext cx="28434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А. </a:t>
            </a:r>
            <a:r>
              <a:rPr lang="ru-RU" sz="4400" dirty="0" err="1" smtClean="0">
                <a:solidFill>
                  <a:srgbClr val="FF0000"/>
                </a:solidFill>
              </a:rPr>
              <a:t>Гурилев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3570" y="5572140"/>
            <a:ext cx="34805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«Колокольчик»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1. Запишите в тетрадь названия старинных русских романсов.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2 . Объясните значение слова "романс".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</TotalTime>
  <Words>44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Тема урока:</vt:lpstr>
      <vt:lpstr>Слайд 2</vt:lpstr>
      <vt:lpstr>Слайд 3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cp:lastModifiedBy>Fizik</cp:lastModifiedBy>
  <cp:revision>3</cp:revision>
  <dcterms:modified xsi:type="dcterms:W3CDTF">2015-01-27T08:05:18Z</dcterms:modified>
</cp:coreProperties>
</file>