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Музыкальная драматургия – развитие музыки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4724400"/>
            <a:ext cx="3581400" cy="167640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Выполнила: Быкова А.В.,учитель музыки, МОУ СОШ №131, г. Карталы</a:t>
            </a:r>
            <a:endParaRPr lang="ru-RU" dirty="0"/>
          </a:p>
        </p:txBody>
      </p:sp>
      <p:pic>
        <p:nvPicPr>
          <p:cNvPr id="8194" name="Picture 2" descr="Music Haii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музыкальной драматургии говорят, как правило, применительно к музыкально-сценическому, театральному произведению: опере, балету, оратории и т.д. Однако, термин МУЗЫКАЛЬНАЯ ДРАМАТУРГИЯ, связанный с раскрытием музыкальных образов, используют и для характеристики инструментально – симфонической музыки.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Главное в музыке, </a:t>
            </a:r>
            <a:r>
              <a:rPr lang="ru-RU" sz="2000" dirty="0" smtClean="0">
                <a:solidFill>
                  <a:srgbClr val="FF0000"/>
                </a:solidFill>
              </a:rPr>
              <a:t>как и в жизни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Развитие. Подобно тому, как год от года меняется внутренний мио человека, так же меняются внутри одного произведения музыкальные интонации, темы, мелодии.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Способы развития музыки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Повторение (повтор) – ощущается развитие образного строя произведения, придаются новые оттенки. (народные песни)</a:t>
            </a:r>
          </a:p>
          <a:p>
            <a:r>
              <a:rPr lang="ru-RU" dirty="0" smtClean="0"/>
              <a:t>Варьирование – древнейший способ развития музыки, встречается в народных песенно-танцевальных жанрах, основанных на импровизации. Широко применяется в симфонической, оперной, камерной инструментальной музыке.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П.и. Чайковский «Симфония» № 4, финал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Здесь получает вариационное развитие русская народная песня «Во поле береза стояла», которая ассоциируется с праздничным весельем,  гуляньем.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Разработка</a:t>
            </a:r>
            <a:r>
              <a:rPr lang="ru-RU" dirty="0" smtClean="0"/>
              <a:t> музыкального материала – более значительные изменения, при которых вместо целой мелодии излагаются целые фразы, интонации.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Секвенция </a:t>
            </a:r>
            <a:r>
              <a:rPr lang="ru-RU" dirty="0" smtClean="0"/>
              <a:t>– перемещение мотива, повторение последовтельности звуков на разной высоте, в восходящем или нисходящем движении. Создает ощущение движения.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Имитация </a:t>
            </a:r>
            <a:r>
              <a:rPr lang="ru-RU" dirty="0" smtClean="0"/>
              <a:t>– повторение темы или мотива в другом голосе музыкального произведения.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6002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Фуга «Ля-минор» для органа И. С. Баха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Благодаря имитации подчеркивается общность настроения, создается видимость диалога, «дружеской беседы»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Послушайте названные произведения, понаблюдайте за развитием музыки и постарайтесь понять его смысл.</a:t>
            </a:r>
          </a:p>
          <a:p>
            <a:r>
              <a:rPr lang="ru-RU" dirty="0" smtClean="0"/>
              <a:t>Спойте полюбившуюся вам авторскую песню. На какие особенности в развитии надо обратить внимание при ее исполнении?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281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Музыкальная драматургия – развитие музыки</vt:lpstr>
      <vt:lpstr>Слайд 2</vt:lpstr>
      <vt:lpstr>Главное в музыке, как и в жизни</vt:lpstr>
      <vt:lpstr>Способы развития музыки</vt:lpstr>
      <vt:lpstr>П.и. Чайковский «Симфония» № 4, финал</vt:lpstr>
      <vt:lpstr>Слайд 6</vt:lpstr>
      <vt:lpstr>    Фуга «Ля-минор» для органа И. С. Баха </vt:lpstr>
      <vt:lpstr>Вопросы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Музыкальная драматургия – развитие музыки</dc:title>
  <dc:creator>Fizik</dc:creator>
  <cp:lastModifiedBy>Fizik</cp:lastModifiedBy>
  <cp:revision>4</cp:revision>
  <dcterms:created xsi:type="dcterms:W3CDTF">2006-08-16T00:00:00Z</dcterms:created>
  <dcterms:modified xsi:type="dcterms:W3CDTF">2015-01-28T08:45:02Z</dcterms:modified>
</cp:coreProperties>
</file>