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Танцы, танцы, танцы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86388"/>
            <a:ext cx="4400552" cy="10382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3381375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000496" y="2714620"/>
            <a:ext cx="514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П. И. Чайковский «Детский альбом»</a:t>
            </a:r>
            <a:endParaRPr lang="ru-RU" sz="3600" b="1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99371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5357850" cy="5379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071538" y="5643578"/>
            <a:ext cx="9075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Чешский танец «Полька»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28586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128586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 «Вальс»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14884"/>
            <a:ext cx="5114932" cy="16097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4071966" cy="6114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572000" y="2928934"/>
            <a:ext cx="5434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Танец «Вальс»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64291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64291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64291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6829444" cy="6326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8934"/>
            <a:ext cx="7115196" cy="339566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5214974" cy="56805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5429257" y="714356"/>
            <a:ext cx="3714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Русский народный танец 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«Камаринская»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err="1" smtClean="0"/>
              <a:t>Песенка-чудесенка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5400" b="1" dirty="0" err="1" smtClean="0">
                <a:solidFill>
                  <a:srgbClr val="C00000"/>
                </a:solidFill>
              </a:rPr>
              <a:t>Песенка-чудесенка</a:t>
            </a:r>
            <a:endParaRPr lang="ru-RU" sz="5400" b="1" dirty="0" smtClean="0">
              <a:solidFill>
                <a:srgbClr val="C00000"/>
              </a:solidFill>
            </a:endParaRPr>
          </a:p>
          <a:p>
            <a:r>
              <a:rPr lang="ru-RU" sz="5400" b="1" dirty="0" smtClean="0">
                <a:solidFill>
                  <a:srgbClr val="C00000"/>
                </a:solidFill>
              </a:rPr>
              <a:t>Повстречалась с вами.</a:t>
            </a:r>
          </a:p>
          <a:p>
            <a:r>
              <a:rPr lang="ru-RU" sz="5400" b="1" dirty="0" err="1" smtClean="0">
                <a:solidFill>
                  <a:srgbClr val="C00000"/>
                </a:solidFill>
              </a:rPr>
              <a:t>Песенка-чудесенка</a:t>
            </a:r>
            <a:endParaRPr lang="ru-RU" sz="5400" b="1" dirty="0" smtClean="0">
              <a:solidFill>
                <a:srgbClr val="C00000"/>
              </a:solidFill>
            </a:endParaRPr>
          </a:p>
          <a:p>
            <a:r>
              <a:rPr lang="ru-RU" sz="5400" b="1" dirty="0" smtClean="0">
                <a:solidFill>
                  <a:srgbClr val="C00000"/>
                </a:solidFill>
              </a:rPr>
              <a:t>С добрыми словами.</a:t>
            </a:r>
          </a:p>
          <a:p>
            <a:r>
              <a:rPr lang="ru-RU" sz="5400" b="1" dirty="0" smtClean="0">
                <a:solidFill>
                  <a:srgbClr val="C00000"/>
                </a:solidFill>
              </a:rPr>
              <a:t> 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285860"/>
            <a:ext cx="700092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/>
              <a:t>Припев:</a:t>
            </a:r>
          </a:p>
          <a:p>
            <a:r>
              <a:rPr lang="ru-RU" sz="4800" b="1" i="1" dirty="0" smtClean="0">
                <a:solidFill>
                  <a:srgbClr val="C00000"/>
                </a:solidFill>
              </a:rPr>
              <a:t>Улыбнулась песенка,</a:t>
            </a:r>
          </a:p>
          <a:p>
            <a:r>
              <a:rPr lang="ru-RU" sz="4800" b="1" i="1" dirty="0" smtClean="0">
                <a:solidFill>
                  <a:srgbClr val="C00000"/>
                </a:solidFill>
              </a:rPr>
              <a:t>Стало веселей.</a:t>
            </a:r>
          </a:p>
          <a:p>
            <a:r>
              <a:rPr lang="ru-RU" sz="4800" b="1" i="1" dirty="0" smtClean="0">
                <a:solidFill>
                  <a:srgbClr val="C00000"/>
                </a:solidFill>
              </a:rPr>
              <a:t>Улыбнулась песенка</a:t>
            </a:r>
          </a:p>
          <a:p>
            <a:r>
              <a:rPr lang="ru-RU" sz="4800" b="1" i="1" dirty="0" smtClean="0">
                <a:solidFill>
                  <a:srgbClr val="C00000"/>
                </a:solidFill>
              </a:rPr>
              <a:t>Улыбнитесь ей.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928802"/>
            <a:ext cx="707236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2. </a:t>
            </a:r>
            <a:r>
              <a:rPr lang="ru-RU" sz="4800" b="1" i="1" dirty="0" err="1" smtClean="0">
                <a:solidFill>
                  <a:srgbClr val="C00000"/>
                </a:solidFill>
              </a:rPr>
              <a:t>Песенку-чудесенку</a:t>
            </a:r>
            <a:endParaRPr lang="ru-RU" sz="4800" b="1" i="1" dirty="0" smtClean="0">
              <a:solidFill>
                <a:srgbClr val="C00000"/>
              </a:solidFill>
            </a:endParaRPr>
          </a:p>
          <a:p>
            <a:r>
              <a:rPr lang="ru-RU" sz="4800" b="1" i="1" dirty="0" smtClean="0">
                <a:solidFill>
                  <a:srgbClr val="C00000"/>
                </a:solidFill>
              </a:rPr>
              <a:t>    Разучите </a:t>
            </a:r>
            <a:r>
              <a:rPr lang="ru-RU" sz="4800" b="1" i="1" dirty="0" smtClean="0">
                <a:solidFill>
                  <a:srgbClr val="C00000"/>
                </a:solidFill>
              </a:rPr>
              <a:t>с нами,</a:t>
            </a:r>
          </a:p>
          <a:p>
            <a:r>
              <a:rPr lang="ru-RU" sz="4800" b="1" i="1" dirty="0" smtClean="0">
                <a:solidFill>
                  <a:srgbClr val="C00000"/>
                </a:solidFill>
              </a:rPr>
              <a:t>    </a:t>
            </a:r>
            <a:r>
              <a:rPr lang="ru-RU" sz="4800" b="1" i="1" dirty="0" err="1" smtClean="0">
                <a:solidFill>
                  <a:srgbClr val="C00000"/>
                </a:solidFill>
              </a:rPr>
              <a:t>Песенку-чудесенку</a:t>
            </a:r>
            <a:endParaRPr lang="ru-RU" sz="4800" b="1" i="1" dirty="0" smtClean="0">
              <a:solidFill>
                <a:srgbClr val="C00000"/>
              </a:solidFill>
            </a:endParaRPr>
          </a:p>
          <a:p>
            <a:r>
              <a:rPr lang="ru-RU" sz="4800" b="1" i="1" dirty="0" smtClean="0">
                <a:solidFill>
                  <a:srgbClr val="C00000"/>
                </a:solidFill>
              </a:rPr>
              <a:t>    Напевайте </a:t>
            </a:r>
            <a:r>
              <a:rPr lang="ru-RU" sz="4800" b="1" i="1" dirty="0" smtClean="0">
                <a:solidFill>
                  <a:srgbClr val="C00000"/>
                </a:solidFill>
              </a:rPr>
              <a:t>с нами.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00100" y="1285860"/>
            <a:ext cx="81439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5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Песенка-чудесенка</a:t>
            </a:r>
            <a:endParaRPr kumimoji="0" lang="ru-RU" sz="5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2 весёлых слова.</a:t>
            </a:r>
            <a:endParaRPr kumimoji="0" lang="ru-RU" sz="5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5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Песенка-чудесенка</a:t>
            </a:r>
            <a:endParaRPr kumimoji="0" lang="ru-RU" sz="5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Всем помочь готова.</a:t>
            </a:r>
            <a:endParaRPr kumimoji="0" lang="ru-RU" sz="5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</TotalTime>
  <Words>87</Words>
  <PresentationFormat>Экран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Танцы, танцы, танцы</vt:lpstr>
      <vt:lpstr>Слайд 2</vt:lpstr>
      <vt:lpstr>Слайд 3</vt:lpstr>
      <vt:lpstr>Ц «Вальс»</vt:lpstr>
      <vt:lpstr>Слайд 5</vt:lpstr>
      <vt:lpstr>Песенка-чудесенка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Танцы, танцы, танцы</dc:title>
  <cp:lastModifiedBy>Admin</cp:lastModifiedBy>
  <cp:revision>4</cp:revision>
  <dcterms:modified xsi:type="dcterms:W3CDTF">2014-10-06T18:16:56Z</dcterms:modified>
</cp:coreProperties>
</file>