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3D08-5425-4AFE-9FE4-66FB8A347EF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4A276-6F84-4339-9064-0EE91698F7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2FF9-D340-4053-8608-85B7DC065C5C}" type="datetime1">
              <a:rPr lang="en-US" smtClean="0"/>
              <a:t>1/30/2015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7F65-574F-44B4-AB17-502806A1B87A}" type="datetime1">
              <a:rPr lang="en-US" smtClean="0"/>
              <a:t>1/30/2015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F406-01C0-46F9-A0A0-8BCEE3B2323E}" type="datetime1">
              <a:rPr lang="en-US" smtClean="0"/>
              <a:t>1/30/2015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4B7-60B6-4554-BEBD-7D5D27557192}" type="datetime1">
              <a:rPr lang="en-US" smtClean="0"/>
              <a:t>1/30/2015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A9FB-9F08-4371-9D91-2335287E343D}" type="datetime1">
              <a:rPr lang="en-US" smtClean="0"/>
              <a:t>1/30/2015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96E5-9A63-492D-8B19-340611C28440}" type="datetime1">
              <a:rPr lang="en-US" smtClean="0"/>
              <a:t>1/30/2015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7810-953C-4D7F-8CCD-F59668283D58}" type="datetime1">
              <a:rPr lang="en-US" smtClean="0"/>
              <a:t>1/30/2015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40C4-4FEB-4D44-A33A-2F7350036316}" type="datetime1">
              <a:rPr lang="en-US" smtClean="0"/>
              <a:t>1/30/2015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CA43-1417-4FBB-9558-9DEC35A08DBF}" type="datetime1">
              <a:rPr lang="en-US" smtClean="0"/>
              <a:t>1/30/2015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E01-2421-4226-B031-C3410E7C6BA4}" type="datetime1">
              <a:rPr lang="en-US" smtClean="0"/>
              <a:t>1/30/2015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B1EF-B35B-42B5-9291-28BDCC89993F}" type="datetime1">
              <a:rPr lang="en-US" smtClean="0"/>
              <a:t>1/30/2015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D709A2-A168-4768-B173-98F58251AD71}" type="datetime1">
              <a:rPr lang="en-US" smtClean="0"/>
              <a:t>1/30/2015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71601"/>
            <a:ext cx="8458200" cy="19812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Лель, мой лель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4582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Тема урока: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Русские легенды и предания. Иллюстрированная энцикло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95214"/>
            <a:ext cx="6238666" cy="4060631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6991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Римский-Корсаков передает в песне Леля звуки природы?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4" name="Picture 2" descr="Применялась для сопровождения деревенских танцев, а также дл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2819400" cy="187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Маркет Духовые и скрипичные инструме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77201"/>
            <a:ext cx="2743200" cy="214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Picture 6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1"/>
            <a:ext cx="400467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50292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Кларнет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32460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Свирель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6233" y="6324600"/>
            <a:ext cx="187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Флейта</a:t>
            </a:r>
            <a:endParaRPr lang="ru-RU" sz="2400" b="1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М. Васнецов «Снегурочка»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В. М. Васнецов &quot;Снегурочка&quot; 1899 г. Государственная Третьяковская - Картинка 7594/14"/>
          <p:cNvPicPr>
            <a:picLocks noChangeAspect="1" noChangeArrowheads="1"/>
          </p:cNvPicPr>
          <p:nvPr/>
        </p:nvPicPr>
        <p:blipFill>
          <a:blip r:embed="rId2" cstate="print"/>
          <a:srcRect l="3333" t="10000" r="47500" b="10000"/>
          <a:stretch>
            <a:fillRect/>
          </a:stretch>
        </p:blipFill>
        <p:spPr bwMode="auto">
          <a:xfrm>
            <a:off x="2362200" y="1219200"/>
            <a:ext cx="4495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А.  Н.  Островский - сказка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8" name="Picture 6" descr="Фото :: Александр Островский (Alexandr Ostrovski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3810000" cy="46482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Н. А.  Римский-Корсаков – музыка к опере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Сказки римского корсакова - Выставочная галлер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400"/>
            <a:ext cx="4029075" cy="52716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М.  Васнецов -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. М. Васнецов &quot;Снегурочка&quot; 1899 г. Государственная Третьяковская - Картинка 7594/14"/>
          <p:cNvPicPr>
            <a:picLocks noChangeAspect="1" noChangeArrowheads="1"/>
          </p:cNvPicPr>
          <p:nvPr/>
        </p:nvPicPr>
        <p:blipFill>
          <a:blip r:embed="rId2" cstate="print"/>
          <a:srcRect l="3333" t="10000" r="47500" b="10000"/>
          <a:stretch>
            <a:fillRect/>
          </a:stretch>
        </p:blipFill>
        <p:spPr bwMode="auto">
          <a:xfrm>
            <a:off x="1981200" y="1177871"/>
            <a:ext cx="4654550" cy="5680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то такой Дед Мороз и почему он не имеет прямого отношения к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1997"/>
            <a:ext cx="7686675" cy="671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Русская живопись - Printable 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9074"/>
            <a:ext cx="7746703" cy="6638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4400" b="1" dirty="0" smtClean="0"/>
              <a:t>Туча со громом сговаривалась»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Туча со громом сговаривалась - Ты греми, гром, а я дождь разолью. Вспрыснем землю весенним дождём, То-то цветики возрадуются. Выйдут девицы за ягодами, Вслед им молодцы увяжутся, Лель, мой Лель, мой лёли лёли, Лель.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Партию Леля в опере исполняет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меццо-сопрано</a:t>
            </a:r>
            <a:r>
              <a:rPr lang="ru-RU" sz="5400" b="1" dirty="0" smtClean="0">
                <a:solidFill>
                  <a:srgbClr val="002060"/>
                </a:solidFill>
              </a:rPr>
              <a:t> – низкий женский голос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Быкова А.В., МОУ СОШ № 131, учитель музыки, г. Карталы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251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Лель, мой лель</vt:lpstr>
      <vt:lpstr>В. М. Васнецов «Снегурочка»</vt:lpstr>
      <vt:lpstr>А.  Н.  Островский - сказка </vt:lpstr>
      <vt:lpstr>Н. А.  Римский-Корсаков – музыка к опере  </vt:lpstr>
      <vt:lpstr>В. М.  Васнецов - картина</vt:lpstr>
      <vt:lpstr>Слайд 6</vt:lpstr>
      <vt:lpstr>Слайд 7</vt:lpstr>
      <vt:lpstr>«Туча со громом сговаривалась» 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Лель, мой лель</dc:title>
  <dc:creator>Fizik</dc:creator>
  <cp:lastModifiedBy>Admin</cp:lastModifiedBy>
  <cp:revision>7</cp:revision>
  <dcterms:created xsi:type="dcterms:W3CDTF">2006-08-16T00:00:00Z</dcterms:created>
  <dcterms:modified xsi:type="dcterms:W3CDTF">2015-01-30T14:21:06Z</dcterms:modified>
</cp:coreProperties>
</file>