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F0A7-16B8-4EC0-9C34-D5183A213EA9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1452-57BE-4258-AD70-63F189976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F0A7-16B8-4EC0-9C34-D5183A213EA9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1452-57BE-4258-AD70-63F189976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F0A7-16B8-4EC0-9C34-D5183A213EA9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1452-57BE-4258-AD70-63F189976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F0A7-16B8-4EC0-9C34-D5183A213EA9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1452-57BE-4258-AD70-63F189976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F0A7-16B8-4EC0-9C34-D5183A213EA9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1452-57BE-4258-AD70-63F189976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F0A7-16B8-4EC0-9C34-D5183A213EA9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1452-57BE-4258-AD70-63F189976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F0A7-16B8-4EC0-9C34-D5183A213EA9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1452-57BE-4258-AD70-63F189976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F0A7-16B8-4EC0-9C34-D5183A213EA9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1452-57BE-4258-AD70-63F189976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F0A7-16B8-4EC0-9C34-D5183A213EA9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1452-57BE-4258-AD70-63F189976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F0A7-16B8-4EC0-9C34-D5183A213EA9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1452-57BE-4258-AD70-63F189976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F0A7-16B8-4EC0-9C34-D5183A213EA9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1452-57BE-4258-AD70-63F189976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0F0A7-16B8-4EC0-9C34-D5183A213EA9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01452-57BE-4258-AD70-63F189976D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esktop\&#1101;&#1089;&#1089;&#1077;-&#1087;&#1088;&#1077;&#1079;&#1077;&#1085;&#1090;&#1072;&#1094;&#1080;&#1103;\&#1060;&#1088;&#1077;&#1076;&#1077;&#1088;&#1080;&#1082;%20&#1060;&#1088;&#1072;&#1085;&#1089;&#1091;&#1072;%20&#1064;&#1086;&#1087;&#1077;&#1085;%20-%20&#1053;&#1086;&#1082;&#1090;&#1102;&#1088;&#1085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с1.jpg"/>
          <p:cNvPicPr>
            <a:picLocks noChangeAspect="1"/>
          </p:cNvPicPr>
          <p:nvPr/>
        </p:nvPicPr>
        <p:blipFill>
          <a:blip r:embed="rId3" cstate="print"/>
          <a:srcRect r="2238" b="15751"/>
          <a:stretch>
            <a:fillRect/>
          </a:stretch>
        </p:blipFill>
        <p:spPr>
          <a:xfrm>
            <a:off x="0" y="0"/>
            <a:ext cx="921654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747464"/>
            <a:ext cx="8062664" cy="3339802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/>
              <a:t>              Слова </a:t>
            </a:r>
            <a:r>
              <a:rPr lang="ru-RU" sz="2400" b="1" i="1" dirty="0"/>
              <a:t>иногда нуждаются в музыке,</a:t>
            </a:r>
            <a:br>
              <a:rPr lang="ru-RU" sz="2400" b="1" i="1" dirty="0"/>
            </a:br>
            <a:r>
              <a:rPr lang="ru-RU" sz="2400" b="1" i="1" dirty="0" smtClean="0"/>
              <a:t>              но </a:t>
            </a:r>
            <a:r>
              <a:rPr lang="ru-RU" sz="2400" b="1" i="1" dirty="0"/>
              <a:t>музыка не нуждается ни в чем.</a:t>
            </a:r>
            <a:br>
              <a:rPr lang="ru-RU" sz="2400" b="1" i="1" dirty="0"/>
            </a:br>
            <a:r>
              <a:rPr lang="ru-RU" sz="2400" b="1" i="1" dirty="0" smtClean="0"/>
              <a:t>              Эдвард </a:t>
            </a:r>
            <a:r>
              <a:rPr lang="ru-RU" sz="2400" b="1" i="1" dirty="0"/>
              <a:t>Григ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424936" cy="48245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Теплое </a:t>
            </a:r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</a:rPr>
              <a:t>осеннее утро. Солнечный луч осторожно пробирается сквозь шторы, робко освещая комнату. Пора! За окном хлопья легкого тумана путаются в пожелтевшей листве. </a:t>
            </a: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Прекрасно </a:t>
            </a:r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</a:rPr>
              <a:t>начинается день! Надо привести себя в порядок, очень важно хорошо выглядеть – много любопытных глаз будет смотреть на меня сегодня, которые не пропустят ни одной </a:t>
            </a: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мелочи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Фредерик Франсуа Шопен - Ноктюр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Фредерик Франсуа Шопен - Ноктюр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57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57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с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3600" b="1" dirty="0">
                <a:latin typeface="Monotype Corsiva" pitchFamily="66" charset="0"/>
              </a:rPr>
              <a:t>Вот  они – диски, </a:t>
            </a:r>
            <a:r>
              <a:rPr lang="ru-RU" sz="3600" b="1" dirty="0" err="1">
                <a:latin typeface="Monotype Corsiva" pitchFamily="66" charset="0"/>
              </a:rPr>
              <a:t>флешка</a:t>
            </a:r>
            <a:r>
              <a:rPr lang="ru-RU" sz="3600" b="1" dirty="0">
                <a:latin typeface="Monotype Corsiva" pitchFamily="66" charset="0"/>
              </a:rPr>
              <a:t>, ноты, конспекты,  приготовленные накануне,  главное - ничего не забыть… Интересно,  как воспримет сегодня «7Б» Ноктюрн Шопена? Ведь это такая музыка, в ней множество образов, дополняющих друг друга и конфликтующих, экспрессия чувств. Музыка - это своеобразное отражение жизни человека, выраженное в звуках. Как донести до юного слушателя все это многообразие? Как сделать так, чтобы и мои ученики услышали в этой музыке частичку себя?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с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9494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4000" b="1" dirty="0" smtClean="0">
                <a:latin typeface="Monotype Corsiva" pitchFamily="66" charset="0"/>
              </a:rPr>
              <a:t>Листья </a:t>
            </a:r>
            <a:r>
              <a:rPr lang="ru-RU" sz="4000" b="1" dirty="0">
                <a:latin typeface="Monotype Corsiva" pitchFamily="66" charset="0"/>
              </a:rPr>
              <a:t>приятно шуршат под ногами, словно аккомпанируют в мажоре хорошему настроению. Вот уже и знакомые двери. Я подхожу к моей школе и чувствую, как меняется ритм биения сердца.</a:t>
            </a:r>
            <a:r>
              <a:rPr lang="ru-RU" sz="4000" dirty="0">
                <a:latin typeface="Monotype Corsiva" pitchFamily="66" charset="0"/>
              </a:rPr>
              <a:t/>
            </a:r>
            <a:br>
              <a:rPr lang="ru-RU" sz="4000" dirty="0">
                <a:latin typeface="Monotype Corsiva" pitchFamily="66" charset="0"/>
              </a:rPr>
            </a:br>
            <a:r>
              <a:rPr lang="ru-RU" sz="4000" b="1" dirty="0">
                <a:latin typeface="Monotype Corsiva" pitchFamily="66" charset="0"/>
              </a:rPr>
              <a:t>Шестнадцать лет назад я впервые переступила порог школы и с тех пор так и не смогла оставить эти стены, которые стали для меня вторым </a:t>
            </a:r>
            <a:r>
              <a:rPr lang="ru-RU" sz="4000" b="1" dirty="0" smtClean="0">
                <a:latin typeface="Monotype Corsiva" pitchFamily="66" charset="0"/>
              </a:rPr>
              <a:t>домом.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с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7752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>
                <a:latin typeface="Monotype Corsiva" pitchFamily="66" charset="0"/>
              </a:rPr>
              <a:t/>
            </a:r>
            <a:br>
              <a:rPr lang="ru-RU" sz="3600" b="1" dirty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Многие </a:t>
            </a:r>
            <a:r>
              <a:rPr lang="ru-RU" sz="3600" b="1" dirty="0">
                <a:latin typeface="Monotype Corsiva" pitchFamily="66" charset="0"/>
              </a:rPr>
              <a:t>спрашивали, да и сама часто задавала себе вопрос: «А что меня здесь держит? Что является стимулом в работе? Любовь к детям? Их любовь ко мне?» Да, безусловно! Но в первую очередь – ощущение того, что я нужна этим детям, что им со мной интересно. Надеюсь, что получится сделать своих учеников добрее, мудрее, научить видеть прекрасное вокруг, быть чуткими к чужим проблемам, искренними и открытыми в своих чувствах. 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с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/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Быть </a:t>
            </a:r>
            <a:r>
              <a:rPr lang="ru-RU" sz="4000" b="1" dirty="0">
                <a:latin typeface="Monotype Corsiva" pitchFamily="66" charset="0"/>
              </a:rPr>
              <a:t>может, задача не из простых, но у меня есть мощный союзник – Музыка. Сила музыки фантастична. Эта сила заставляет плакать, смеяться, размышлять и переживать. Внутри каждого человека звучит музыка, и не важно, является ли она простой </a:t>
            </a:r>
            <a:r>
              <a:rPr lang="ru-RU" sz="4000" b="1" dirty="0" err="1">
                <a:latin typeface="Monotype Corsiva" pitchFamily="66" charset="0"/>
              </a:rPr>
              <a:t>попевкой</a:t>
            </a:r>
            <a:r>
              <a:rPr lang="ru-RU" sz="4000" b="1" dirty="0">
                <a:latin typeface="Monotype Corsiva" pitchFamily="66" charset="0"/>
              </a:rPr>
              <a:t> или высокохудожественным шедевром! Я стараюсь услышать, понять каждого своего ученика, найти самые сокровенные струнки его души. Если тронуть струны, - польётся музыка!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с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rcRect b="15751"/>
          <a:stretch>
            <a:fillRect/>
          </a:stretch>
        </p:blipFill>
        <p:spPr>
          <a:xfrm>
            <a:off x="0" y="0"/>
            <a:ext cx="919932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/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/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Звонок</a:t>
            </a:r>
            <a:r>
              <a:rPr lang="ru-RU" sz="2800" b="1" dirty="0">
                <a:latin typeface="Monotype Corsiva" pitchFamily="66" charset="0"/>
              </a:rPr>
              <a:t>. Отодвигаю от себя все личные заботы. Теперь только я, искусство и дети. Вот они уже собрались возле кабинета. Какие все разные! Глаза одних выражают настороженность, других – интерес, третьих – надежду, а чьи-то – пока равнодушие. У каждого свой особый мир, который нельзя разрушить, которому надо помочь раскрыться и зазвучать. Я вновь пытаюсь угадать, на что сегодня настроен каждый ученик, пришедший ко мне на урок, что для него является главным, какая мелодия звучит у него в душе. Порой, наши партии – их и моя – диссонируют. Но, вот появляются робкие интонации, созвучные с главной темой, крепнут, развиваются до размеров сольного фрагмента, подхватывают друг друга, вторят, переходят в уверенное, гармоничное многоголосье… 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с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25916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Monotype Corsiva" pitchFamily="66" charset="0"/>
              </a:rPr>
              <a:t>И звучит, звучит наша полифония, где мелодия каждого сердца неповторима и уникальна, и её не вычеркнешь из общей партитуры, не исключишь из общего звучания.</a:t>
            </a:r>
            <a:r>
              <a:rPr lang="ru-RU" sz="3600" dirty="0">
                <a:latin typeface="Monotype Corsiva" pitchFamily="66" charset="0"/>
              </a:rPr>
              <a:t/>
            </a:r>
            <a:br>
              <a:rPr lang="ru-RU" sz="3600" dirty="0">
                <a:latin typeface="Monotype Corsiva" pitchFamily="66" charset="0"/>
              </a:rPr>
            </a:br>
            <a:r>
              <a:rPr lang="ru-RU" sz="3600" b="1" dirty="0">
                <a:latin typeface="Monotype Corsiva" pitchFamily="66" charset="0"/>
              </a:rPr>
              <a:t>Быстро время </a:t>
            </a:r>
            <a:r>
              <a:rPr lang="ru-RU" sz="3600" b="1" dirty="0" smtClean="0">
                <a:latin typeface="Monotype Corsiva" pitchFamily="66" charset="0"/>
              </a:rPr>
              <a:t>летит. Дома ждут родные. </a:t>
            </a:r>
            <a:r>
              <a:rPr lang="ru-RU" sz="3600" b="1" dirty="0">
                <a:latin typeface="Monotype Corsiva" pitchFamily="66" charset="0"/>
              </a:rPr>
              <a:t>Не спеша, выхожу в прохладный осенний вечер.7 «Б» сегодня порадовал. Надо же! - думают, интересуются, слушают, а некоторые не просто слушают, а слышат. И улыбка появляется, и светлеют глаза…  Значит, могу, умею, занимаю свое место. Так трудно было к этому прийти, но результат стоит того</a:t>
            </a:r>
            <a:r>
              <a:rPr lang="ru-RU" sz="1800" b="1" dirty="0"/>
              <a:t>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с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-1" y="0"/>
            <a:ext cx="912853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Monotype Corsiva" pitchFamily="66" charset="0"/>
              </a:rPr>
              <a:t>Я не знаю, кем станет каждый из моих учеников в будущем, главное для меня – дать им раскрыться в настоящем. Пусть многие из них не будут музыкантами, выберут профессии далекие от искусства, но всем им придется сочинять единственное произведение – симфонию, </a:t>
            </a:r>
            <a:r>
              <a:rPr lang="ru-RU" sz="4000" b="1" dirty="0" smtClean="0">
                <a:latin typeface="Monotype Corsiva" pitchFamily="66" charset="0"/>
              </a:rPr>
              <a:t>симфонию </a:t>
            </a:r>
            <a:r>
              <a:rPr lang="ru-RU" sz="4000" b="1" dirty="0" err="1" smtClean="0">
                <a:latin typeface="Monotype Corsiva" pitchFamily="66" charset="0"/>
              </a:rPr>
              <a:t>души,симфонию</a:t>
            </a:r>
            <a:r>
              <a:rPr lang="ru-RU" sz="4000" b="1" dirty="0" smtClean="0">
                <a:latin typeface="Monotype Corsiva" pitchFamily="66" charset="0"/>
              </a:rPr>
              <a:t> </a:t>
            </a:r>
            <a:r>
              <a:rPr lang="ru-RU" sz="4000" b="1" dirty="0">
                <a:latin typeface="Monotype Corsiva" pitchFamily="66" charset="0"/>
              </a:rPr>
              <a:t>своей жизни…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ransition advTm="2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147</Words>
  <Application>Microsoft Office PowerPoint</Application>
  <PresentationFormat>Экран (4:3)</PresentationFormat>
  <Paragraphs>9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         Слова иногда нуждаются в музыке,               но музыка не нуждается ни в чем.               Эдвард Григ </vt:lpstr>
      <vt:lpstr>.           Вот  они – диски, флешка, ноты, конспекты,  приготовленные накануне,  главное - ничего не забыть… Интересно,  как воспримет сегодня «7Б» Ноктюрн Шопена? Ведь это такая музыка, в ней множество образов, дополняющих друг друга и конфликтующих, экспрессия чувств. Музыка - это своеобразное отражение жизни человека, выраженное в звуках. Как донести до юного слушателя все это многообразие? Как сделать так, чтобы и мои ученики услышали в этой музыке частичку себя? </vt:lpstr>
      <vt:lpstr>            Листья приятно шуршат под ногами, словно аккомпанируют в мажоре хорошему настроению. Вот уже и знакомые двери. Я подхожу к моей школе и чувствую, как меняется ритм биения сердца. Шестнадцать лет назад я впервые переступила порог школы и с тех пор так и не смогла оставить эти стены, которые стали для меня вторым домом.</vt:lpstr>
      <vt:lpstr>  Многие спрашивали, да и сама часто задавала себе вопрос: «А что меня здесь держит? Что является стимулом в работе? Любовь к детям? Их любовь ко мне?» Да, безусловно! Но в первую очередь – ощущение того, что я нужна этим детям, что им со мной интересно. Надеюсь, что получится сделать своих учеников добрее, мудрее, научить видеть прекрасное вокруг, быть чуткими к чужим проблемам, искренними и открытыми в своих чувствах. </vt:lpstr>
      <vt:lpstr> Быть может, задача не из простых, но у меня есть мощный союзник – Музыка. Сила музыки фантастична. Эта сила заставляет плакать, смеяться, размышлять и переживать. Внутри каждого человека звучит музыка, и не важно, является ли она простой попевкой или высокохудожественным шедевром! Я стараюсь услышать, понять каждого своего ученика, найти самые сокровенные струнки его души. Если тронуть струны, - польётся музыка! </vt:lpstr>
      <vt:lpstr>  Звонок. Отодвигаю от себя все личные заботы. Теперь только я, искусство и дети. Вот они уже собрались возле кабинета. Какие все разные! Глаза одних выражают настороженность, других – интерес, третьих – надежду, а чьи-то – пока равнодушие. У каждого свой особый мир, который нельзя разрушить, которому надо помочь раскрыться и зазвучать. Я вновь пытаюсь угадать, на что сегодня настроен каждый ученик, пришедший ко мне на урок, что для него является главным, какая мелодия звучит у него в душе. Порой, наши партии – их и моя – диссонируют. Но, вот появляются робкие интонации, созвучные с главной темой, крепнут, развиваются до размеров сольного фрагмента, подхватывают друг друга, вторят, переходят в уверенное, гармоничное многоголосье… </vt:lpstr>
      <vt:lpstr>И звучит, звучит наша полифония, где мелодия каждого сердца неповторима и уникальна, и её не вычеркнешь из общей партитуры, не исключишь из общего звучания. Быстро время летит. Дома ждут родные. Не спеша, выхожу в прохладный осенний вечер.7 «Б» сегодня порадовал. Надо же! - думают, интересуются, слушают, а некоторые не просто слушают, а слышат. И улыбка появляется, и светлеют глаза…  Значит, могу, умею, занимаю свое место. Так трудно было к этому прийти, но результат стоит того. </vt:lpstr>
      <vt:lpstr>Я не знаю, кем станет каждый из моих учеников в будущем, главное для меня – дать им раскрыться в настоящем. Пусть многие из них не будут музыкантами, выберут профессии далекие от искусства, но всем им придется сочинять единственное произведение – симфонию, симфонию души,симфонию своей жизни… 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Слова иногда нуждаются в музыке,               но музыка не нуждается ни в чем.               Эдвард Григ </dc:title>
  <dc:creator>Демонстрационная версия</dc:creator>
  <cp:lastModifiedBy>Демонстрационная версия</cp:lastModifiedBy>
  <cp:revision>8</cp:revision>
  <dcterms:created xsi:type="dcterms:W3CDTF">2015-01-24T11:36:19Z</dcterms:created>
  <dcterms:modified xsi:type="dcterms:W3CDTF">2015-01-24T12:22:54Z</dcterms:modified>
</cp:coreProperties>
</file>