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950F0-55CA-493D-845F-9413C3B21645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E64ED-F417-4FAB-B666-46510E2CC9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19F6-7033-44A6-9665-872F91DDE83F}" type="datetime1">
              <a:rPr lang="en-US" smtClean="0"/>
              <a:t>1/30/2015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BD9B-4489-45A7-BAC8-FEB443AE8FAD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E0B5-3030-4160-B775-DEFF01AEA58E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D8A1-E85B-4FBE-80F4-D7539C647797}" type="datetime1">
              <a:rPr lang="en-US" smtClean="0"/>
              <a:t>1/30/2015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2CF3-1E5F-404E-9559-2F4A8F026809}" type="datetime1">
              <a:rPr lang="en-US" smtClean="0"/>
              <a:t>1/30/2015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AE30-6550-482E-82F5-CDF955277E19}" type="datetime1">
              <a:rPr lang="en-US" smtClean="0"/>
              <a:t>1/30/2015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8B5D-190A-4D46-A873-4BB41A260C80}" type="datetime1">
              <a:rPr lang="en-US" smtClean="0"/>
              <a:t>1/30/2015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B4C2-24C8-44BD-BB52-D41F7F0A79FC}" type="datetime1">
              <a:rPr lang="en-US" smtClean="0"/>
              <a:t>1/30/2015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BE97-857D-494D-AEC9-8A514E83B05F}" type="datetime1">
              <a:rPr lang="en-US" smtClean="0"/>
              <a:t>1/30/2015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A6D0-2CAB-48F0-A2D2-4DAC553F34DB}" type="datetime1">
              <a:rPr lang="en-US" smtClean="0"/>
              <a:t>1/30/2015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8A8A-7FEA-4438-B141-2A87FAE17EEA}" type="datetime1">
              <a:rPr lang="en-US" smtClean="0"/>
              <a:t>1/30/2015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228E16-5B03-43A8-9D37-07CF7E7EB5AD}" type="datetime1">
              <a:rPr lang="en-US" smtClean="0"/>
              <a:t>1/30/2015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E:\&#1044;&#1083;&#1103;%20&#1091;&#1088;&#1086;&#1082;&#1086;&#1074;%20&#1084;&#1091;&#1079;&#1099;&#1082;&#1080;\&#1082;&#1083;&#1072;&#1089;&#1089;&#1099;\&#1091;&#1088;&#1086;&#1082;&#1080;%20&#1084;&#1091;&#1079;&#1099;&#1082;&#1080;\3%20&#1082;&#1083;&#1072;&#1089;&#1089;\2%20&#1095;&#1077;&#1090;&#1074;&#1077;&#1088;&#1090;&#1100;\&#1091;&#1088;&#1086;&#1082;%201-2\&#1056;&#1086;&#1073;&#1077;&#1088;&#1090;&#1080;&#1085;&#1086;%20&#1051;&#1086;&#1088;&#1077;&#1090;&#1090;&#1080;%20-%20&#1040;&#1074;&#1077;%20&#1052;&#1072;&#1088;&#1080;&#1103;.mp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Небесное и земное в звуках и красках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Тема урока:</a:t>
            </a:r>
            <a:endParaRPr lang="ru-RU" sz="3600" dirty="0"/>
          </a:p>
        </p:txBody>
      </p:sp>
      <p:pic>
        <p:nvPicPr>
          <p:cNvPr id="17410" name="Picture 2" descr="Стихи о тайне души. Стихи о Тайнах Мироздания и Сотворении Вселенно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4806253" cy="38862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352800" cy="381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Быкова </a:t>
            </a:r>
            <a:r>
              <a:rPr lang="ru-RU" dirty="0" err="1" smtClean="0">
                <a:solidFill>
                  <a:schemeClr val="tx1"/>
                </a:solidFill>
              </a:rPr>
              <a:t>А.В.,учитель</a:t>
            </a:r>
            <a:r>
              <a:rPr lang="ru-RU" dirty="0" smtClean="0">
                <a:solidFill>
                  <a:schemeClr val="tx1"/>
                </a:solidFill>
              </a:rPr>
              <a:t> музыки МОУ СОШ № 131, г. Карталы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произведениях русских и зарубежных композиторов, поэтов, художников разных времен и народов создан вечный, чистый и благородный образ Матери Иисуса Христа - Марии. искренность, нежность, любовь, преклонение людей объединяют произведения искусства, обращенные к Деве Марии.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урок!</a:t>
            </a:r>
            <a:endParaRPr lang="ru-RU" sz="6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46725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Основным видом древнерусского церковного пения является </a:t>
            </a:r>
            <a:r>
              <a:rPr lang="ru-RU" sz="4000" b="1" i="1" dirty="0" smtClean="0">
                <a:solidFill>
                  <a:schemeClr val="tx1"/>
                </a:solidFill>
              </a:rPr>
              <a:t>знаменный распев</a:t>
            </a:r>
            <a:r>
              <a:rPr lang="ru-RU" sz="4000" b="1" dirty="0" smtClean="0">
                <a:solidFill>
                  <a:schemeClr val="tx1"/>
                </a:solidFill>
              </a:rPr>
              <a:t>. Это название произошло от старославянского слова </a:t>
            </a:r>
            <a:r>
              <a:rPr lang="ru-RU" sz="4000" b="1" i="1" dirty="0" smtClean="0">
                <a:solidFill>
                  <a:schemeClr val="tx1"/>
                </a:solidFill>
              </a:rPr>
              <a:t>знамя, </a:t>
            </a:r>
            <a:r>
              <a:rPr lang="ru-RU" sz="4000" b="1" dirty="0" smtClean="0">
                <a:solidFill>
                  <a:schemeClr val="tx1"/>
                </a:solidFill>
              </a:rPr>
              <a:t>то есть знак. Знаменами или крюками назывались знаки, которыми без линеек записывали напевы, звучащие обычно одноголосно, в унисон.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икона «Покров Пресвятой Богородицы».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Она делится на две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части. В верхней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изображены небесные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силы и Богородица,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в нижней – Роман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Сладкопевец –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византийский поэт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 певец.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Форум РадиоКот * Просмотр темы - Уроки православ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3657600" cy="5458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Слушание и сравнивание произведений: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«Богородице, Дево радуйся» Чайковский.</a:t>
            </a:r>
          </a:p>
          <a:p>
            <a:r>
              <a:rPr lang="ru-RU" dirty="0" smtClean="0"/>
              <a:t>«Любовь Святая» Г. Свиридов</a:t>
            </a:r>
          </a:p>
          <a:p>
            <a:endParaRPr lang="ru-RU" dirty="0"/>
          </a:p>
        </p:txBody>
      </p:sp>
      <p:pic>
        <p:nvPicPr>
          <p:cNvPr id="2050" name="Picture 2" descr="Петр Ильич Чайковский: фото 3 из 3 - PRDI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864" y="2667000"/>
            <a:ext cx="3028835" cy="4030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Егор Чернышов ВКонтак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43487"/>
            <a:ext cx="2986037" cy="401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В чем сходство этих мелодий?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 Какие особенности подчеркивают национальный колорит?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минуты Музыки печальной…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Склоняясь к юному Христу,</a:t>
            </a:r>
          </a:p>
          <a:p>
            <a:r>
              <a:rPr lang="ru-RU" dirty="0" smtClean="0"/>
              <a:t>Его Мария осенила:</a:t>
            </a:r>
          </a:p>
          <a:p>
            <a:r>
              <a:rPr lang="ru-RU" dirty="0" smtClean="0"/>
              <a:t>Любовь небесная затмила</a:t>
            </a:r>
          </a:p>
          <a:p>
            <a:r>
              <a:rPr lang="ru-RU" dirty="0" smtClean="0"/>
              <a:t>Его земную красоту.</a:t>
            </a:r>
          </a:p>
          <a:p>
            <a:r>
              <a:rPr lang="ru-RU" dirty="0" smtClean="0"/>
              <a:t>А Он в прозрении глубоком,</a:t>
            </a:r>
          </a:p>
          <a:p>
            <a:r>
              <a:rPr lang="ru-RU" dirty="0" smtClean="0"/>
              <a:t>Уже вступая с миром в бой,</a:t>
            </a:r>
          </a:p>
          <a:p>
            <a:r>
              <a:rPr lang="ru-RU" dirty="0" smtClean="0"/>
              <a:t>Глядит вперед – и ясным оком</a:t>
            </a:r>
          </a:p>
          <a:p>
            <a:r>
              <a:rPr lang="ru-RU" dirty="0" smtClean="0"/>
              <a:t>Голгофу видит пред Собой.</a:t>
            </a:r>
          </a:p>
          <a:p>
            <a:r>
              <a:rPr lang="ru-RU" dirty="0" smtClean="0"/>
              <a:t>                                      А. Толстой.</a:t>
            </a:r>
          </a:p>
          <a:p>
            <a:endParaRPr lang="ru-RU" dirty="0"/>
          </a:p>
        </p:txBody>
      </p:sp>
      <p:pic>
        <p:nvPicPr>
          <p:cNvPr id="32770" name="Picture 2" descr="Форум клуба &quot;Вышивка крестом&quot; Значки для крестиков Юлии 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24000"/>
            <a:ext cx="2286000" cy="35169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360" y="1916832"/>
            <a:ext cx="5208640" cy="36004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 action="ppaction://hlinkfile"/>
              </a:rPr>
              <a:t>Аве Мария</a:t>
            </a: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 </a:t>
            </a:r>
            <a:b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Ф. Шуберт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3600400" cy="50092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0" y="6093296"/>
            <a:ext cx="39613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Робертино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 </a:t>
            </a:r>
            <a:r>
              <a:rPr lang="ru-RU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Лоретти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n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" y="0"/>
            <a:ext cx="9144000" cy="692158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645790" cy="5327104"/>
          </a:xfrm>
          <a:prstGeom prst="rect">
            <a:avLst/>
          </a:prstGeom>
          <a:noFill/>
          <a:ln w="38100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0329" y="6222029"/>
            <a:ext cx="750558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i="1" dirty="0">
                <a:solidFill>
                  <a:schemeClr val="accent6">
                    <a:lumMod val="50000"/>
                  </a:schemeClr>
                </a:solidFill>
              </a:rPr>
              <a:t>«Сикстинская мадонна» 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</a:rPr>
              <a:t>Рафаэль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"/>
            <a:ext cx="21194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Умиротворение</a:t>
            </a:r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Безмятежность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00B050"/>
                </a:solidFill>
              </a:rPr>
              <a:t>Взволнованность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0070C0"/>
                </a:solidFill>
              </a:rPr>
              <a:t>Трепетность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34200" y="533400"/>
            <a:ext cx="2209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Торжественность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Радость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FF00"/>
                </a:solidFill>
              </a:rPr>
              <a:t>Любовь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002060"/>
                </a:solidFill>
              </a:rPr>
              <a:t>Нежность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Возвышенность</a:t>
            </a:r>
          </a:p>
          <a:p>
            <a:endParaRPr lang="ru-RU" b="1" i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376435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885"/>
    </mc:Choice>
    <mc:Fallback>
      <p:transition spd="slow" advTm="28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 чем различие музыки Шуберта и Чайковского?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В чем особенность исполнения этих произведений?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818" name="Picture 2" descr="Рафаэль Санти. Сикстинская Мадонна - Интернет-магазин РЫЖИЙ КО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124200"/>
            <a:ext cx="2930769" cy="3429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Быкова А.В.,учитель музыки МОУ СОШ № 131, г. Карталы</a:t>
            </a:r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394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Небесное и земное в звуках и красках</vt:lpstr>
      <vt:lpstr>Слайд 2</vt:lpstr>
      <vt:lpstr>икона «Покров Пресвятой Богородицы». </vt:lpstr>
      <vt:lpstr>Слушание и сравнивание произведений:   </vt:lpstr>
      <vt:lpstr>Слайд 5</vt:lpstr>
      <vt:lpstr>В минуты Музыки печальной… </vt:lpstr>
      <vt:lpstr>«Аве Мария»  Ф. Шуберт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Небесное и земное в звуках и красках</dc:title>
  <dc:creator>Fizik</dc:creator>
  <cp:lastModifiedBy>Admin</cp:lastModifiedBy>
  <cp:revision>5</cp:revision>
  <dcterms:created xsi:type="dcterms:W3CDTF">2006-08-16T00:00:00Z</dcterms:created>
  <dcterms:modified xsi:type="dcterms:W3CDTF">2015-01-30T14:29:47Z</dcterms:modified>
</cp:coreProperties>
</file>