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43182"/>
            <a:ext cx="7851648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«Роль музыки в будущем </a:t>
            </a:r>
            <a:r>
              <a:rPr lang="ru-RU" sz="6000" dirty="0" smtClean="0">
                <a:solidFill>
                  <a:srgbClr val="FF0000"/>
                </a:solidFill>
              </a:rPr>
              <a:t>человечества»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29132"/>
            <a:ext cx="7854696" cy="5520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тротуары синие цветы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Ярко-желтые трамваи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розовые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сны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Он как будто нарисован мелом на стене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Этот город самый лучший город на Земле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277998981_51db49d3c3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428625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Admin\Рабочий стол\hang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643182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5357826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Арфа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1785926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Ханг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Ответьте на вопросы и проанализируйте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857365"/>
          <a:ext cx="8329641" cy="337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6320"/>
                <a:gridCol w="1084596"/>
                <a:gridCol w="838725"/>
              </a:tblGrid>
              <a:tr h="3795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Музыку в будущем будут сочинять машины.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516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Исполнять музыку в будущем сможет любой человек, для этого необязательно учиться.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9577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Классика уйдет в забытье.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516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Музыка как вид искусства перестанет существовать.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516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Человек постоянно нуждается в музыке, это не зависит от времени, в которое он живет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516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В будущем появятся инструменты, сочиняющие и исполняющие музыку без вмешательства человека.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55104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14942" y="5286388"/>
            <a:ext cx="292895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Обратная сторона́ Луны́ 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5429264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Pink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Floyd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Прогрессивный рок</a:t>
            </a:r>
            <a:r>
              <a:rPr lang="ru-RU" b="1" dirty="0" smtClean="0">
                <a:solidFill>
                  <a:srgbClr val="FF0000"/>
                </a:solidFill>
              </a:rPr>
              <a:t> – </a:t>
            </a:r>
            <a:r>
              <a:rPr lang="ru-RU" b="1" i="1" dirty="0" smtClean="0"/>
              <a:t>обогащение музыки элементами музыки различных стилей, затрагивая темные, иногда жестокие темы. </a:t>
            </a:r>
          </a:p>
          <a:p>
            <a:r>
              <a:rPr lang="ru-RU" b="1" u="sng" dirty="0" err="1" smtClean="0">
                <a:solidFill>
                  <a:srgbClr val="FF0000"/>
                </a:solidFill>
              </a:rPr>
              <a:t>Психоделический</a:t>
            </a:r>
            <a:r>
              <a:rPr lang="ru-RU" b="1" u="sng" dirty="0" smtClean="0">
                <a:solidFill>
                  <a:srgbClr val="FF0000"/>
                </a:solidFill>
              </a:rPr>
              <a:t> рок </a:t>
            </a:r>
            <a:r>
              <a:rPr lang="ru-RU" b="1" dirty="0" smtClean="0"/>
              <a:t>– </a:t>
            </a:r>
            <a:r>
              <a:rPr lang="ru-RU" b="1" i="1" dirty="0" smtClean="0"/>
              <a:t>комбинация рока с европейской классикой, создаются  продолжительные композиции с продуманными структурами.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В целом, подводя итог, надо сказать, что тема «музыка будущего» достаточно сложна, и что произойдет на самом деле, может показать только будущее.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509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7"/>
            <a:ext cx="6715172" cy="4611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43174" y="5786454"/>
            <a:ext cx="3742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Группа «Браво»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«Этот город»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Этот город самый лучший город на Земле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 как будто нарисован мелом на стене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Нарисованы бульвары реки и мосты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Разноцветные веснушки белые банты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Этот город просыпаясь смотрит в облака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Где то там совсем недавно пряталась луна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 теперь взрывают птицы крыльями восход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куда то уплывает белый пароход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Этот город не похожий ни на что вокруг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Улыбается прохожий и за 5 минут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Помогая человеку верить в чудеса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Распускаются фонтаны прямо в небеса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Припев: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Я, не знаю где еще, на этом свете есть, такая же весна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Я, пожалуй отпущу, попутный ветер и, останусь навсегда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203</Words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«Роль музыки в будущем человечества» </vt:lpstr>
      <vt:lpstr>Слайд 2</vt:lpstr>
      <vt:lpstr>Ответьте на вопросы и проанализируйте</vt:lpstr>
      <vt:lpstr>Слайд 4</vt:lpstr>
      <vt:lpstr>Слайд 5</vt:lpstr>
      <vt:lpstr>Слайд 6</vt:lpstr>
      <vt:lpstr>Слайд 7</vt:lpstr>
      <vt:lpstr>«Этот город»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«Роль музыки в будущем человечества» </dc:title>
  <cp:lastModifiedBy>МХК</cp:lastModifiedBy>
  <cp:revision>7</cp:revision>
  <dcterms:modified xsi:type="dcterms:W3CDTF">2014-09-18T03:44:13Z</dcterms:modified>
</cp:coreProperties>
</file>