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643182"/>
            <a:ext cx="7851648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6000" dirty="0" smtClean="0">
                <a:solidFill>
                  <a:srgbClr val="FF0000"/>
                </a:solidFill>
              </a:rPr>
              <a:t>«Роль музыки в будущем </a:t>
            </a:r>
            <a:r>
              <a:rPr lang="ru-RU" sz="6000" dirty="0" smtClean="0">
                <a:solidFill>
                  <a:srgbClr val="FF0000"/>
                </a:solidFill>
              </a:rPr>
              <a:t>человечества»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429132"/>
            <a:ext cx="7854696" cy="55200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Голубые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тротуары синие цветы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Ярко-желтые трамваи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розовые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сны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Он как будто нарисован мелом на стене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Этот город самый лучший город на Земле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Documents and Settings\Admin\Рабочий стол\1277998981_51db49d3c3e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4286250" cy="4286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Admin\Рабочий стол\hang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643182"/>
            <a:ext cx="5080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142976" y="5357826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Арфа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72132" y="1785926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/>
              <a:t>Ханг</a:t>
            </a:r>
            <a:endParaRPr lang="ru-RU" sz="44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Ответьте на вопросы и проанализируйте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9" y="1857365"/>
          <a:ext cx="8329641" cy="3379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6320"/>
                <a:gridCol w="1084596"/>
                <a:gridCol w="838725"/>
              </a:tblGrid>
              <a:tr h="379577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Музыку в будущем будут сочинять машины.</a:t>
                      </a:r>
                      <a:endParaRPr lang="ru-RU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5161"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 Исполнять музыку в будущем сможет любой человек, для этого необязательно учиться.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9577"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 Классика уйдет в забытье.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5161"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Музыка как вид искусства перестанет существовать.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5161"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Человек постоянно нуждается в музыке, это не зависит от времени, в которое он живет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55161">
                <a:tc>
                  <a:txBody>
                    <a:bodyPr/>
                    <a:lstStyle/>
                    <a:p>
                      <a:r>
                        <a:rPr kumimoji="0" lang="ru-RU" sz="18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 В будущем появятся инструменты, сочиняющие и исполняющие музыку без вмешательства человека.</a:t>
                      </a:r>
                      <a:endParaRPr lang="ru-RU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71480"/>
            <a:ext cx="755104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14942" y="5286388"/>
            <a:ext cx="2928958" cy="857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Обратная сторона́ Луны́ 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1538" y="5429264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i="1" dirty="0" err="1" smtClean="0">
                <a:latin typeface="Times New Roman" pitchFamily="18" charset="0"/>
                <a:cs typeface="Times New Roman" pitchFamily="18" charset="0"/>
              </a:rPr>
              <a:t>Pink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dirty="0" err="1" smtClean="0">
                <a:latin typeface="Times New Roman" pitchFamily="18" charset="0"/>
                <a:cs typeface="Times New Roman" pitchFamily="18" charset="0"/>
              </a:rPr>
              <a:t>Floyd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Прогрессивный рок</a:t>
            </a:r>
            <a:r>
              <a:rPr lang="ru-RU" b="1" dirty="0" smtClean="0">
                <a:solidFill>
                  <a:srgbClr val="FF0000"/>
                </a:solidFill>
              </a:rPr>
              <a:t> – </a:t>
            </a:r>
            <a:r>
              <a:rPr lang="ru-RU" b="1" i="1" dirty="0" smtClean="0"/>
              <a:t>обогащение музыки элементами музыки различных стилей, затрагивая темные, иногда жестокие темы. </a:t>
            </a:r>
          </a:p>
          <a:p>
            <a:r>
              <a:rPr lang="ru-RU" b="1" u="sng" dirty="0" err="1" smtClean="0">
                <a:solidFill>
                  <a:srgbClr val="FF0000"/>
                </a:solidFill>
              </a:rPr>
              <a:t>Психоделический</a:t>
            </a:r>
            <a:r>
              <a:rPr lang="ru-RU" b="1" u="sng" dirty="0" smtClean="0">
                <a:solidFill>
                  <a:srgbClr val="FF0000"/>
                </a:solidFill>
              </a:rPr>
              <a:t> рок </a:t>
            </a:r>
            <a:r>
              <a:rPr lang="ru-RU" b="1" dirty="0" smtClean="0"/>
              <a:t>– </a:t>
            </a:r>
            <a:r>
              <a:rPr lang="ru-RU" b="1" i="1" dirty="0" smtClean="0"/>
              <a:t>комбинация рока с европейской классикой, создаются  продолжительные композиции с продуманными структурами.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>В целом, подводя итог, надо сказать, что тема «музыка будущего» достаточно сложна, и что произойдет на самом деле, может показать только будущее.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5097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642917"/>
            <a:ext cx="6715172" cy="4611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643174" y="5786454"/>
            <a:ext cx="37428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Группа «Браво»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«Этот город»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Этот город самый лучший город на Земле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Он как будто нарисован мелом на стене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Нарисованы бульвары реки и мосты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Разноцветные веснушки белые банты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Этот город просыпаясь смотрит в облака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Где то там совсем недавно пряталась луна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 теперь взрывают птицы крыльями восход</a:t>
            </a:r>
          </a:p>
          <a:p>
            <a:pPr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 куда то уплывает белый пароход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Этот город не похожий ни на что вокруг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Улыбается прохожий и за 5 минут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Помогая человеку верить в чудеса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Распускаются фонтаны прямо в небеса</a:t>
            </a:r>
          </a:p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Припев: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Я, не знаю где еще, на этом свете есть, такая же весна</a:t>
            </a:r>
          </a:p>
          <a:p>
            <a:pPr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Я, пожалуй отпущу, попутный ветер и, останусь навсегда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</TotalTime>
  <Words>203</Words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 «Роль музыки в будущем человечества» </vt:lpstr>
      <vt:lpstr>Слайд 2</vt:lpstr>
      <vt:lpstr>Ответьте на вопросы и проанализируйте</vt:lpstr>
      <vt:lpstr>Слайд 4</vt:lpstr>
      <vt:lpstr>Слайд 5</vt:lpstr>
      <vt:lpstr>Слайд 6</vt:lpstr>
      <vt:lpstr>Слайд 7</vt:lpstr>
      <vt:lpstr>«Этот город» 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«Роль музыки в будущем человечества» </dc:title>
  <cp:lastModifiedBy>МХК</cp:lastModifiedBy>
  <cp:revision>7</cp:revision>
  <dcterms:modified xsi:type="dcterms:W3CDTF">2014-09-18T03:44:13Z</dcterms:modified>
</cp:coreProperties>
</file>