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BBD7-EB16-4FAA-9253-7ADEAB68A00F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10CAD-1499-4345-A600-0A3AED8D2C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729D-404A-48A6-990E-8413C69E340F}" type="datetime1">
              <a:rPr lang="en-US" smtClean="0"/>
              <a:t>1/30/2015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ACE2-0D40-4FCC-987B-1F8C6F3CAD6C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1543-0C82-4A7D-8CE3-A1643E820DBE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3F87-000B-42AB-ABCE-C63456E4BA1F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86FB-28BE-4286-92C5-D2E4270661A6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3539-D733-4497-AB00-9585832E743E}" type="datetime1">
              <a:rPr lang="en-US" smtClean="0"/>
              <a:t>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059E-97D1-4DE0-901D-9EC6A6C61116}" type="datetime1">
              <a:rPr lang="en-US" smtClean="0"/>
              <a:t>1/30/2015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CB15-7E3A-4BD1-858C-7AFBB876FC88}" type="datetime1">
              <a:rPr lang="en-US" smtClean="0"/>
              <a:t>1/30/2015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397D-AF01-4CE7-A40C-20CD135249E5}" type="datetime1">
              <a:rPr lang="en-US" smtClean="0"/>
              <a:t>1/30/2015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19CD-FF19-4B2E-9994-DF3F942D6378}" type="datetime1">
              <a:rPr lang="en-US" smtClean="0"/>
              <a:t>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DC0D-C4D0-4E9D-A55E-E5BC824D02BF}" type="datetime1">
              <a:rPr lang="en-US" smtClean="0"/>
              <a:t>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71524-4EA8-450A-8111-A5AE5E935B84}" type="datetime1">
              <a:rPr lang="en-US" smtClean="0"/>
              <a:t>1/30/2015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Два направления музыкальной культуры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Светская и духовная музыка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20482" name="Picture 2" descr="В Белгороде завершится региональный фестиваль хоровых коллективов Новости Бел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4000500" cy="2963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19600" y="6356350"/>
            <a:ext cx="4114800" cy="365125"/>
          </a:xfrm>
        </p:spPr>
        <p:txBody>
          <a:bodyPr/>
          <a:lstStyle/>
          <a:p>
            <a:r>
              <a:rPr lang="ru-RU" dirty="0" smtClean="0"/>
              <a:t>Быкова А.В. учитель музыки МОУ СОШ №131, г. Карталы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ru-RU" sz="3600" b="1" dirty="0" smtClean="0"/>
              <a:t>Музыкальная культура развивалась во взаимодействии двух основ­ных направлений: светского и духовного, церковного. </a:t>
            </a:r>
            <a:r>
              <a:rPr lang="ru-RU" sz="3600" b="1" u="sng" dirty="0" smtClean="0">
                <a:solidFill>
                  <a:srgbClr val="FF0000"/>
                </a:solidFill>
              </a:rPr>
              <a:t>Светская </a:t>
            </a:r>
            <a:r>
              <a:rPr lang="ru-RU" sz="3600" b="1" u="sng" dirty="0" smtClean="0"/>
              <a:t>музыка в своих истоках опиралась на народно-песенную, танцевальную культуру. </a:t>
            </a:r>
            <a:r>
              <a:rPr lang="ru-RU" sz="3600" b="1" u="sng" dirty="0" smtClean="0">
                <a:solidFill>
                  <a:srgbClr val="FF0000"/>
                </a:solidFill>
              </a:rPr>
              <a:t>Духовная</a:t>
            </a:r>
            <a:r>
              <a:rPr lang="ru-RU" sz="3600" b="1" u="sng" dirty="0" smtClean="0"/>
              <a:t> музыка всегда была связана с богослужением.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Церковная музыка </a:t>
            </a:r>
            <a:r>
              <a:rPr lang="ru-RU" sz="2800" b="1" dirty="0" smtClean="0"/>
              <a:t>всегда обращена к темам Священного Писания. Драматургия образов страдания, смерти, воскресения Христа является основой развития духовной музыки.</a:t>
            </a:r>
          </a:p>
          <a:p>
            <a:r>
              <a:rPr lang="ru-RU" sz="2800" b="1" dirty="0" smtClean="0"/>
              <a:t>В восточной, православной церкви это литургия и всенощная, венчание и молебен, в истоках которых лежит </a:t>
            </a:r>
            <a:r>
              <a:rPr lang="ru-RU" sz="2800" b="1" i="1" dirty="0" smtClean="0"/>
              <a:t>знаменный распев.</a:t>
            </a:r>
            <a:r>
              <a:rPr lang="ru-RU" sz="2800" b="1" dirty="0" smtClean="0"/>
              <a:t> В западной, католической церкви — месса, реквием, страсти, кантаты и др. В их основе - </a:t>
            </a:r>
            <a:r>
              <a:rPr lang="ru-RU" sz="2800" b="1" i="1" dirty="0" smtClean="0"/>
              <a:t>хорал</a:t>
            </a:r>
            <a:r>
              <a:rPr lang="ru-RU" sz="2800" b="1" dirty="0" smtClean="0"/>
              <a:t>, многоголосное пение в сопровождении органа или оркестра.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И. С. Бах «Высокая месса»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Хор </a:t>
            </a:r>
            <a:r>
              <a:rPr lang="fr-FR" b="1" dirty="0" smtClean="0"/>
              <a:t>«Kyrie, </a:t>
            </a:r>
            <a:r>
              <a:rPr lang="fr-FR" b="1" dirty="0" err="1" smtClean="0"/>
              <a:t>eleison</a:t>
            </a:r>
            <a:r>
              <a:rPr lang="fr-FR" b="1" dirty="0" smtClean="0"/>
              <a:t>!»</a:t>
            </a:r>
            <a:endParaRPr lang="ru-RU" b="1" dirty="0" smtClean="0"/>
          </a:p>
          <a:p>
            <a:pPr>
              <a:buNone/>
            </a:pPr>
            <a:r>
              <a:rPr lang="fr-FR" b="1" dirty="0" smtClean="0"/>
              <a:t> </a:t>
            </a:r>
            <a:r>
              <a:rPr lang="ru-RU" b="1" dirty="0" smtClean="0"/>
              <a:t>(«Господи, помилуй!»)</a:t>
            </a:r>
          </a:p>
          <a:p>
            <a:r>
              <a:rPr lang="ru-RU" sz="3200" b="1" dirty="0" smtClean="0"/>
              <a:t>Какими чувствами </a:t>
            </a:r>
          </a:p>
          <a:p>
            <a:pPr>
              <a:buNone/>
            </a:pPr>
            <a:r>
              <a:rPr lang="ru-RU" sz="3200" b="1" dirty="0" smtClean="0"/>
              <a:t>наполнена музыка?</a:t>
            </a:r>
            <a:endParaRPr lang="ru-RU" sz="3200" b="1" dirty="0"/>
          </a:p>
        </p:txBody>
      </p:sp>
      <p:pic>
        <p:nvPicPr>
          <p:cNvPr id="5122" name="Picture 2" descr="Фотография Иоганн Бах (Photo of Iohann Bach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3847475" cy="42672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Светская музыка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С 16 в. начинает развиваться </a:t>
            </a:r>
            <a:r>
              <a:rPr lang="ru-RU" b="1" i="1" u="sng" dirty="0" smtClean="0">
                <a:solidFill>
                  <a:srgbClr val="FF0000"/>
                </a:solidFill>
              </a:rPr>
              <a:t>камерная музыка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(от лат. </a:t>
            </a:r>
            <a:r>
              <a:rPr lang="en-US" b="1" dirty="0" smtClean="0"/>
              <a:t>Camera</a:t>
            </a:r>
            <a:r>
              <a:rPr lang="ru-RU" b="1" dirty="0" smtClean="0"/>
              <a:t>  комната). Так, в отличие от церковной и театральной, называют инструментальную или вокальную светскую музыку. С середины XVIII в. активизируется светская концертная жизнь, свободная от влияния церкви. Увеличивается количество оркестров, ансамблевых и сольных концертов.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ru-RU" b="1" dirty="0" smtClean="0"/>
              <a:t>В творчестве венских композиторов-классиков — Гайдна, Моцарта, Бетховена и др. — сформировались классические виды инструментального ансамбля - </a:t>
            </a:r>
            <a:r>
              <a:rPr lang="ru-RU" b="1" i="1" dirty="0" smtClean="0"/>
              <a:t>соната, трио, квартет</a:t>
            </a:r>
            <a:r>
              <a:rPr lang="ru-RU" b="1" dirty="0" smtClean="0"/>
              <a:t> и др.</a:t>
            </a:r>
            <a:endParaRPr lang="ru-RU" dirty="0"/>
          </a:p>
        </p:txBody>
      </p:sp>
      <p:pic>
        <p:nvPicPr>
          <p:cNvPr id="3074" name="Picture 2" descr="Musica della s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702945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Ф. Шуберт «Серенада»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ru-RU" b="1" dirty="0" smtClean="0"/>
              <a:t>Разнообразны камерные вокальные и инструментальные миниатюры композиторов-романтиков XIX в. К ним относятся песни Ф. Шуберта, фортепианные песни без слов Ф. Мендельсона, каприсы Н. Паганини, вальсы, ноктюрны, прелюдии, баллады Ф. Шопена, романсы М. Глинки, пьесы П. Чайковского и многое другое.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Итог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Какую музыку называют духовной?</a:t>
            </a:r>
          </a:p>
          <a:p>
            <a:r>
              <a:rPr lang="ru-RU" sz="3200" b="1" dirty="0" smtClean="0"/>
              <a:t>Какую – светской?</a:t>
            </a:r>
          </a:p>
          <a:p>
            <a:r>
              <a:rPr lang="ru-RU" sz="3200" b="1" dirty="0" smtClean="0"/>
              <a:t>Музыка каких композиторов можно отнести к светской, каких – к духовной музыке?</a:t>
            </a:r>
          </a:p>
          <a:p>
            <a:r>
              <a:rPr lang="ru-RU" sz="3200" b="1" dirty="0" smtClean="0"/>
              <a:t>Какие произведения на уроке послушали?</a:t>
            </a:r>
          </a:p>
          <a:p>
            <a:r>
              <a:rPr lang="ru-RU" sz="3200" b="1" dirty="0" smtClean="0"/>
              <a:t>В чем их отличие?</a:t>
            </a:r>
            <a:endParaRPr lang="ru-RU" sz="32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430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Два направления музыкальной культуры</vt:lpstr>
      <vt:lpstr>Слайд 2</vt:lpstr>
      <vt:lpstr>Слайд 3</vt:lpstr>
      <vt:lpstr>И. С. Бах «Высокая месса»</vt:lpstr>
      <vt:lpstr>Светская музыка</vt:lpstr>
      <vt:lpstr>Слайд 6</vt:lpstr>
      <vt:lpstr>Ф. Шуберт «Серенада»</vt:lpstr>
      <vt:lpstr>Итог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направления музыкальной культуры</dc:title>
  <dc:creator>Fizik</dc:creator>
  <cp:lastModifiedBy>Admin</cp:lastModifiedBy>
  <cp:revision>4</cp:revision>
  <dcterms:created xsi:type="dcterms:W3CDTF">2006-08-16T00:00:00Z</dcterms:created>
  <dcterms:modified xsi:type="dcterms:W3CDTF">2015-01-30T14:52:58Z</dcterms:modified>
</cp:coreProperties>
</file>