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838201"/>
            <a:ext cx="8458200" cy="2895599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«Счастье в сирени живет»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С. Рахманинов</a:t>
            </a:r>
            <a:endParaRPr lang="ru-RU" dirty="0"/>
          </a:p>
        </p:txBody>
      </p:sp>
      <p:pic>
        <p:nvPicPr>
          <p:cNvPr id="19458" name="Picture 2" descr="http://s020.radikal.ru/i708/1405/8f/6b52c65ef3b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1400" y="152400"/>
            <a:ext cx="3860800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876800" y="5791200"/>
            <a:ext cx="39340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Выполнила : Быкова А.В., </a:t>
            </a:r>
          </a:p>
          <a:p>
            <a:r>
              <a:rPr lang="ru-RU" dirty="0" smtClean="0"/>
              <a:t>учитель музыки МОУ  СОШ №131,</a:t>
            </a:r>
          </a:p>
          <a:p>
            <a:r>
              <a:rPr lang="ru-RU" dirty="0" smtClean="0"/>
              <a:t>Г. Карталы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>
            <a:normAutofit/>
          </a:bodyPr>
          <a:lstStyle/>
          <a:p>
            <a:r>
              <a:rPr lang="ru-RU" b="1" dirty="0" smtClean="0"/>
              <a:t>С.В. Рахманинов – гордость отечественной культуры. Широчайшая известность его музыки, горячая любовь к ней во всём мире сравнимы лишь с популярностью музыки П.И. Чайковского.</a:t>
            </a:r>
          </a:p>
          <a:p>
            <a:r>
              <a:rPr lang="ru-RU" b="1" dirty="0" smtClean="0"/>
              <a:t>С.В. Рахманинов родился 1 апреля 1873 года. Его детские годы прошли в имении Онег неподалёку от Новгорода. На всю жизнь запечатлелись в памяти чудесные картины русской </a:t>
            </a:r>
            <a:r>
              <a:rPr lang="ru-RU" b="1" dirty="0" smtClean="0"/>
              <a:t>природы.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С. Рахманинов</a:t>
            </a:r>
          </a:p>
          <a:p>
            <a:pPr>
              <a:buNone/>
            </a:pPr>
            <a:r>
              <a:rPr lang="ru-RU" dirty="0" smtClean="0"/>
              <a:t>был не </a:t>
            </a:r>
            <a:r>
              <a:rPr lang="ru-RU" dirty="0" smtClean="0"/>
              <a:t>только</a:t>
            </a:r>
          </a:p>
          <a:p>
            <a:pPr>
              <a:buNone/>
            </a:pPr>
            <a:r>
              <a:rPr lang="ru-RU" dirty="0" smtClean="0"/>
              <a:t>композитором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но </a:t>
            </a:r>
            <a:r>
              <a:rPr lang="ru-RU" dirty="0" smtClean="0"/>
              <a:t>еще и </a:t>
            </a:r>
            <a:r>
              <a:rPr lang="ru-RU" dirty="0" smtClean="0"/>
              <a:t>дирижером</a:t>
            </a:r>
          </a:p>
          <a:p>
            <a:pPr>
              <a:buNone/>
            </a:pPr>
            <a:r>
              <a:rPr lang="ru-RU" dirty="0" smtClean="0"/>
              <a:t>и </a:t>
            </a:r>
            <a:r>
              <a:rPr lang="ru-RU" dirty="0" smtClean="0"/>
              <a:t>прекрасным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пианистом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6146" name="Picture 2" descr="Sergei Rachmaninov - смотреть фотографию номер 1399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914400"/>
            <a:ext cx="4471548" cy="5614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С. Рахманинов как пианист объездил весь мир. И где бы он ни выступал, ему всегда дарили букет белой сирени. Для композитора сирень была символом Родины</a:t>
            </a:r>
            <a:r>
              <a:rPr lang="ru-RU" b="1" dirty="0" smtClean="0"/>
              <a:t>.</a:t>
            </a:r>
          </a:p>
          <a:p>
            <a:endParaRPr lang="ru-RU" b="1" dirty="0"/>
          </a:p>
        </p:txBody>
      </p:sp>
      <p:pic>
        <p:nvPicPr>
          <p:cNvPr id="5122" name="Picture 2" descr="&quot;Сирень&quot; (Агафонов Владислав) в исполнении vesnushka. MuzMix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352800"/>
            <a:ext cx="4686300" cy="3124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Романс  «Сирень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>
            <a:normAutofit/>
          </a:bodyPr>
          <a:lstStyle/>
          <a:p>
            <a:r>
              <a:rPr lang="ru-RU" i="1" dirty="0" smtClean="0"/>
              <a:t>написан композитором в 1902 году, в тот период, когда он и Наталья Александровна </a:t>
            </a:r>
            <a:r>
              <a:rPr lang="ru-RU" i="1" dirty="0" smtClean="0"/>
              <a:t>Сатина </a:t>
            </a:r>
            <a:r>
              <a:rPr lang="ru-RU" i="1" dirty="0" smtClean="0"/>
              <a:t>решили обвенчаться</a:t>
            </a:r>
            <a:r>
              <a:rPr lang="ru-RU" i="1" dirty="0" smtClean="0"/>
              <a:t>.</a:t>
            </a:r>
          </a:p>
          <a:p>
            <a:r>
              <a:rPr lang="ru-RU" b="1" dirty="0" smtClean="0"/>
              <a:t>Чем наполнена музыка</a:t>
            </a:r>
            <a:r>
              <a:rPr lang="ru-RU" b="1" dirty="0" smtClean="0"/>
              <a:t>?</a:t>
            </a:r>
          </a:p>
          <a:p>
            <a:r>
              <a:rPr lang="ru-RU" b="1" dirty="0" smtClean="0"/>
              <a:t>Что отличает мелодию</a:t>
            </a:r>
            <a:r>
              <a:rPr lang="ru-RU" b="1" dirty="0" smtClean="0"/>
              <a:t>?</a:t>
            </a:r>
          </a:p>
          <a:p>
            <a:r>
              <a:rPr lang="ru-RU" b="1" dirty="0" smtClean="0"/>
              <a:t>Что хотел передать композитор в фортепианном сопровождении</a:t>
            </a:r>
            <a:r>
              <a:rPr lang="ru-RU" b="1" dirty="0" smtClean="0"/>
              <a:t>?</a:t>
            </a:r>
          </a:p>
          <a:p>
            <a:r>
              <a:rPr lang="ru-RU" b="1" dirty="0" smtClean="0"/>
              <a:t>Какое </a:t>
            </a:r>
            <a:r>
              <a:rPr lang="ru-RU" b="1" dirty="0" smtClean="0"/>
              <a:t>главное качество музыки романса? 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7736"/>
          </a:xfrm>
        </p:spPr>
        <p:txBody>
          <a:bodyPr/>
          <a:lstStyle/>
          <a:p>
            <a:r>
              <a:rPr lang="ru-RU" dirty="0" smtClean="0"/>
              <a:t>Рисунок аккомпанемента имеет чисто зрительное сходство с формой цветка ( при этом в характере музыки нет никакой искусственности, надуманности, она светла и чиста, как юность, как цветение весеннего сада).</a:t>
            </a:r>
          </a:p>
          <a:p>
            <a:endParaRPr lang="ru-RU" dirty="0"/>
          </a:p>
        </p:txBody>
      </p:sp>
      <p:pic>
        <p:nvPicPr>
          <p:cNvPr id="3074" name="Picture 2" descr="Что в искусстве, литературе есть о Сирени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657600"/>
            <a:ext cx="5715000" cy="2971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Кульминация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от </a:t>
            </a:r>
            <a:r>
              <a:rPr lang="ru-RU" sz="3600" b="1" dirty="0" smtClean="0"/>
              <a:t>латинского </a:t>
            </a:r>
            <a:r>
              <a:rPr lang="en-US" sz="3600" b="1" dirty="0" smtClean="0"/>
              <a:t>culmen</a:t>
            </a:r>
            <a:r>
              <a:rPr lang="ru-RU" sz="3600" b="1" dirty="0" smtClean="0"/>
              <a:t> – верх, вершина; в музыке – момент наибольшего эмоционального напряжения, наиболее яркого и сильного раскрытия образа; кроме того вершина подъёма мелодической линии.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Повторное слушание романса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Какая же главная мысль этого сочинения?  </a:t>
            </a:r>
          </a:p>
          <a:p>
            <a:r>
              <a:rPr lang="ru-RU" dirty="0" smtClean="0"/>
              <a:t>Вспомните, какие произведения </a:t>
            </a:r>
            <a:r>
              <a:rPr lang="ru-RU" dirty="0" smtClean="0"/>
              <a:t>Рахманинова мы </a:t>
            </a:r>
            <a:r>
              <a:rPr lang="ru-RU" dirty="0" smtClean="0"/>
              <a:t>слушали?</a:t>
            </a:r>
          </a:p>
          <a:p>
            <a:r>
              <a:rPr lang="ru-RU" dirty="0" smtClean="0"/>
              <a:t>Кому посвятил «Вокализ» С.В. Рахманинов?</a:t>
            </a:r>
          </a:p>
          <a:p>
            <a:r>
              <a:rPr lang="ru-RU" dirty="0" smtClean="0"/>
              <a:t>Что такое вокализ?</a:t>
            </a:r>
          </a:p>
          <a:p>
            <a:r>
              <a:rPr lang="ru-RU" dirty="0" smtClean="0"/>
              <a:t>Что объединяет романс «Сирень» и «Вокализ»?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/>
          <a:lstStyle/>
          <a:p>
            <a:pPr algn="ctr"/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/>
          <a:lstStyle/>
          <a:p>
            <a:r>
              <a:rPr lang="ru-RU" b="1" dirty="0" smtClean="0"/>
              <a:t>С творчеством, какого композитора мы познакомились.</a:t>
            </a:r>
          </a:p>
          <a:p>
            <a:r>
              <a:rPr lang="ru-RU" b="1" dirty="0" smtClean="0"/>
              <a:t>Какова тема творчества С.В. Рахманинова?</a:t>
            </a:r>
          </a:p>
          <a:p>
            <a:r>
              <a:rPr lang="ru-RU" b="1" dirty="0" smtClean="0"/>
              <a:t>Что было символом Родины для Рахманинова?</a:t>
            </a:r>
          </a:p>
          <a:p>
            <a:r>
              <a:rPr lang="ru-RU" b="1" dirty="0" smtClean="0"/>
              <a:t>Чем пронизана музыка романса «Сирень»?</a:t>
            </a:r>
          </a:p>
          <a:p>
            <a:r>
              <a:rPr lang="ru-RU" b="1" dirty="0" smtClean="0"/>
              <a:t>Что такое романс?</a:t>
            </a:r>
          </a:p>
          <a:p>
            <a:r>
              <a:rPr lang="ru-RU" b="1" dirty="0" smtClean="0"/>
              <a:t>Чем романс отличается от песни?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</TotalTime>
  <Words>323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«Счастье в сирени живет»</vt:lpstr>
      <vt:lpstr>Слайд 2</vt:lpstr>
      <vt:lpstr>Слайд 3</vt:lpstr>
      <vt:lpstr>Слайд 4</vt:lpstr>
      <vt:lpstr>Романс  «Сирень»</vt:lpstr>
      <vt:lpstr>Слайд 6</vt:lpstr>
      <vt:lpstr>Кульминация</vt:lpstr>
      <vt:lpstr>Повторное слушание романса</vt:lpstr>
      <vt:lpstr>Итог урока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Счастье в сирени живет</dc:title>
  <dc:creator>Fizik</dc:creator>
  <cp:lastModifiedBy>Fizik</cp:lastModifiedBy>
  <cp:revision>3</cp:revision>
  <dcterms:created xsi:type="dcterms:W3CDTF">2006-08-16T00:00:00Z</dcterms:created>
  <dcterms:modified xsi:type="dcterms:W3CDTF">2015-01-28T08:40:43Z</dcterms:modified>
</cp:coreProperties>
</file>