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Проект: Учимся защищать свои права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Авторы: Учащиеся 5 А МБОУ «СОШ №14»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2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рисунки\рисунок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3575"/>
            <a:ext cx="8784976" cy="621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9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рисунки\рисунок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3575"/>
            <a:ext cx="8784976" cy="621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6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классных часов для учащихся начальных классов</a:t>
            </a:r>
          </a:p>
          <a:p>
            <a:r>
              <a:rPr lang="ru-RU" dirty="0" smtClean="0"/>
              <a:t>Оформление тематического стенда «Учимся защищать свои права»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7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Задачи: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Изучить литературу и Интернет ресурсы  по данной теме;</a:t>
            </a:r>
          </a:p>
          <a:p>
            <a:pPr lvl="0"/>
            <a:r>
              <a:rPr lang="ru-RU" dirty="0"/>
              <a:t>Собрать  необходимую информацию о правах человека;</a:t>
            </a:r>
          </a:p>
          <a:p>
            <a:pPr lvl="0"/>
            <a:r>
              <a:rPr lang="ru-RU" dirty="0"/>
              <a:t>Провести опрос «Знаете ли вы свои права» среди учащихся начальных классов МБОУ «СОШ №14»;</a:t>
            </a:r>
          </a:p>
          <a:p>
            <a:pPr lvl="0"/>
            <a:r>
              <a:rPr lang="ru-RU" dirty="0"/>
              <a:t>Проанализировать данные опроса;</a:t>
            </a:r>
          </a:p>
          <a:p>
            <a:pPr lvl="0"/>
            <a:r>
              <a:rPr lang="ru-RU" dirty="0"/>
              <a:t>Рассмотреть результаты и сделать выводы;</a:t>
            </a:r>
          </a:p>
          <a:p>
            <a:pPr lvl="0"/>
            <a:r>
              <a:rPr lang="ru-RU" dirty="0"/>
              <a:t>Создать красочный стенд «Мои права» в рекреации начальной школы.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1368152"/>
          </a:xfrm>
        </p:spPr>
        <p:txBody>
          <a:bodyPr>
            <a:normAutofit/>
          </a:bodyPr>
          <a:lstStyle/>
          <a:p>
            <a:r>
              <a:rPr lang="ru-RU" sz="2000" b="1" dirty="0"/>
              <a:t>Цель работы:</a:t>
            </a:r>
            <a:r>
              <a:rPr lang="ru-RU" sz="2000" dirty="0"/>
              <a:t> обеспечение доступным наглядным материалом по содержанию прав человека, </a:t>
            </a:r>
            <a:r>
              <a:rPr lang="ru-RU" sz="2000" dirty="0" smtClean="0"/>
              <a:t>отраженным </a:t>
            </a:r>
            <a:r>
              <a:rPr lang="ru-RU" sz="2000" dirty="0"/>
              <a:t>в Конституции Российской Федерации.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65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Предмет исследования: права человека и гражданина РФ</a:t>
            </a:r>
            <a:r>
              <a:rPr lang="ru-RU" dirty="0"/>
              <a:t>.</a:t>
            </a:r>
          </a:p>
          <a:p>
            <a:r>
              <a:rPr lang="ru-RU" b="1" dirty="0"/>
              <a:t>Методы исследования:</a:t>
            </a:r>
            <a:endParaRPr lang="ru-RU" dirty="0"/>
          </a:p>
          <a:p>
            <a:pPr lvl="0"/>
            <a:r>
              <a:rPr lang="ru-RU" dirty="0"/>
              <a:t>Изучение литературы по данной теме.</a:t>
            </a:r>
          </a:p>
          <a:p>
            <a:pPr lvl="0"/>
            <a:r>
              <a:rPr lang="ru-RU" dirty="0"/>
              <a:t>Опрос и анализ результатов.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Практическая значимость: </a:t>
            </a:r>
            <a:r>
              <a:rPr lang="ru-RU" dirty="0"/>
              <a:t>полученные </a:t>
            </a:r>
            <a:r>
              <a:rPr lang="ru-RU" b="1" dirty="0"/>
              <a:t> </a:t>
            </a:r>
            <a:r>
              <a:rPr lang="ru-RU" dirty="0"/>
              <a:t>результаты  имеют важное практическое значение не только для </a:t>
            </a:r>
            <a:r>
              <a:rPr lang="ru-RU" dirty="0" smtClean="0"/>
              <a:t>нас, </a:t>
            </a:r>
            <a:r>
              <a:rPr lang="ru-RU" dirty="0"/>
              <a:t>но и для всех учащихся нашей школы, так как позволяют больше узнать о своих правах.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5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80768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опроса: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рисунки\рисунок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3576"/>
            <a:ext cx="8712968" cy="615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3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рисунки\рисунок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355" y="332656"/>
            <a:ext cx="87592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исунки\рисунок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503" y="323575"/>
            <a:ext cx="8873986" cy="627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2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рисунки\рисунок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50487"/>
            <a:ext cx="8784976" cy="621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1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169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Проект: Учимся защищать свои права </vt:lpstr>
      <vt:lpstr>Цель работы: обеспечение доступным наглядным материалом по содержанию прав человека, отраженным в Конституции Российской Федерации. </vt:lpstr>
      <vt:lpstr>Презентация PowerPoint</vt:lpstr>
      <vt:lpstr>Презентация PowerPoint</vt:lpstr>
      <vt:lpstr>Данные опроса: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Учимся защищать свои права</dc:title>
  <dc:creator>Администратор</dc:creator>
  <cp:lastModifiedBy>GYPNORION</cp:lastModifiedBy>
  <cp:revision>5</cp:revision>
  <dcterms:created xsi:type="dcterms:W3CDTF">2013-12-16T02:08:33Z</dcterms:created>
  <dcterms:modified xsi:type="dcterms:W3CDTF">2014-11-15T14:32:31Z</dcterms:modified>
</cp:coreProperties>
</file>