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A0AECF-963E-4687-A704-9D115E52D39D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D4EB43-96D0-40D3-853F-4B76A0CFF1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ФГОС – будущее образования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 действия к мысли…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44864"/>
          </a:xfrm>
        </p:spPr>
        <p:txBody>
          <a:bodyPr>
            <a:normAutofit/>
          </a:bodyPr>
          <a:lstStyle/>
          <a:p>
            <a:r>
              <a:rPr lang="ru-RU" dirty="0" err="1" smtClean="0"/>
              <a:t>Теоретико</a:t>
            </a:r>
            <a:r>
              <a:rPr lang="ru-RU" dirty="0" smtClean="0"/>
              <a:t> –методологические основы стандартов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3890832"/>
          </a:xfrm>
        </p:spPr>
        <p:txBody>
          <a:bodyPr/>
          <a:lstStyle/>
          <a:p>
            <a:r>
              <a:rPr lang="ru-RU" dirty="0" smtClean="0"/>
              <a:t>Образовательная инициатива</a:t>
            </a:r>
          </a:p>
          <a:p>
            <a:r>
              <a:rPr lang="ru-RU" dirty="0" smtClean="0"/>
              <a:t>Документация </a:t>
            </a:r>
          </a:p>
          <a:p>
            <a:r>
              <a:rPr lang="ru-RU" dirty="0" smtClean="0"/>
              <a:t>Концепция духовно-нравственного развития и воспитания личности гражданина России </a:t>
            </a:r>
          </a:p>
          <a:p>
            <a:r>
              <a:rPr lang="ru-RU" dirty="0" smtClean="0"/>
              <a:t>Полное изменение парадигмы учения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Теоретическая основа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Ядро и оболочка школьных курсов</a:t>
            </a:r>
          </a:p>
          <a:p>
            <a:r>
              <a:rPr lang="ru-RU" dirty="0" smtClean="0"/>
              <a:t>Выделение объёмов знаний по предмету</a:t>
            </a:r>
          </a:p>
          <a:p>
            <a:r>
              <a:rPr lang="ru-RU" dirty="0" smtClean="0"/>
              <a:t>Культурологические подходы к формированию содержания образования</a:t>
            </a:r>
          </a:p>
          <a:p>
            <a:r>
              <a:rPr lang="ru-RU" dirty="0" smtClean="0"/>
              <a:t>Системно-деятельностный подход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Методологические основы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фундаментальности</a:t>
            </a:r>
          </a:p>
          <a:p>
            <a:r>
              <a:rPr lang="ru-RU" dirty="0" smtClean="0"/>
              <a:t>Принцип системности</a:t>
            </a:r>
          </a:p>
          <a:p>
            <a:r>
              <a:rPr lang="ru-RU" dirty="0" smtClean="0"/>
              <a:t>Адаптационные методики, диагностики и программы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Метапредметный</a:t>
            </a:r>
            <a:r>
              <a:rPr lang="ru-RU" dirty="0" smtClean="0"/>
              <a:t> подход в образовании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Результаты обучения: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1. Предметные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2. </a:t>
            </a:r>
            <a:r>
              <a:rPr lang="ru-RU" dirty="0" err="1" smtClean="0"/>
              <a:t>Метапредметные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3.Личностные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40808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Формирование универсальных учебных действий (УУД)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/>
          <a:lstStyle/>
          <a:p>
            <a:r>
              <a:rPr lang="ru-RU" sz="2400" dirty="0" smtClean="0"/>
              <a:t>Способность </a:t>
            </a:r>
            <a:r>
              <a:rPr lang="ru-RU" sz="2400" dirty="0" smtClean="0"/>
              <a:t>субъекта к саморазвитию и самосовершенствованию путем сознательного и активного присвоения нового социального опыта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способность субъекта к саморазвитию и самосовершенствованию путем сознательного и активного присвоения нового социального опыта;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Системно-деятельностный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глобальных компетенций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1. </a:t>
            </a:r>
            <a:r>
              <a:rPr lang="ru-RU" dirty="0" smtClean="0"/>
              <a:t>Н</a:t>
            </a:r>
            <a:r>
              <a:rPr lang="ru-RU" dirty="0" smtClean="0"/>
              <a:t>аучиться познавать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2. Научиться делать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3. Научиться жить вместе</a:t>
            </a:r>
          </a:p>
          <a:p>
            <a:r>
              <a:rPr lang="ru-RU" dirty="0" smtClean="0"/>
              <a:t>Основной результат образования</a:t>
            </a:r>
          </a:p>
          <a:p>
            <a:pPr>
              <a:buNone/>
            </a:pPr>
            <a:r>
              <a:rPr lang="ru-RU" dirty="0" smtClean="0"/>
              <a:t>  1. Индивидуальный прогресс</a:t>
            </a:r>
          </a:p>
          <a:p>
            <a:pPr>
              <a:buNone/>
            </a:pPr>
            <a:r>
              <a:rPr lang="ru-RU" dirty="0" smtClean="0"/>
              <a:t>  2. Процесс учения = процесс развития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Педагогические ценности, заложенные в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Признание </a:t>
            </a:r>
            <a:r>
              <a:rPr lang="ru-RU" dirty="0" err="1" smtClean="0"/>
              <a:t>самоценности</a:t>
            </a:r>
            <a:r>
              <a:rPr lang="ru-RU" dirty="0" smtClean="0"/>
              <a:t> каждого возраста, проживаемого школьником</a:t>
            </a:r>
          </a:p>
          <a:p>
            <a:r>
              <a:rPr lang="ru-RU" dirty="0" smtClean="0"/>
              <a:t>Субъект – субъективные отношения</a:t>
            </a:r>
          </a:p>
          <a:p>
            <a:r>
              <a:rPr lang="ru-RU" dirty="0" smtClean="0"/>
              <a:t>Принцип вариативности образования</a:t>
            </a:r>
          </a:p>
          <a:p>
            <a:r>
              <a:rPr lang="ru-RU" dirty="0" err="1" smtClean="0"/>
              <a:t>Саморефлексия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Дорогу осилит идущий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182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ФГОС – будущее образования</vt:lpstr>
      <vt:lpstr>Теоретико –методологические основы стандартов</vt:lpstr>
      <vt:lpstr>Теоретическая основа ФГОС</vt:lpstr>
      <vt:lpstr>Методологические основы ФГОС</vt:lpstr>
      <vt:lpstr>Метапредметный подход в образовании</vt:lpstr>
      <vt:lpstr>Формирование универсальных учебных действий (УУД)</vt:lpstr>
      <vt:lpstr>Системно-деятельностный подход</vt:lpstr>
      <vt:lpstr>Педагогические ценности, заложенные в ФГОС</vt:lpstr>
      <vt:lpstr>Дорогу осилит идущий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– будущее образования</dc:title>
  <dc:creator>пк</dc:creator>
  <cp:lastModifiedBy>пк</cp:lastModifiedBy>
  <cp:revision>7</cp:revision>
  <dcterms:created xsi:type="dcterms:W3CDTF">2012-10-10T04:03:35Z</dcterms:created>
  <dcterms:modified xsi:type="dcterms:W3CDTF">2012-10-10T05:06:50Z</dcterms:modified>
</cp:coreProperties>
</file>