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72" r:id="rId5"/>
    <p:sldId id="260" r:id="rId6"/>
    <p:sldId id="274" r:id="rId7"/>
    <p:sldId id="280" r:id="rId8"/>
    <p:sldId id="275" r:id="rId9"/>
    <p:sldId id="273" r:id="rId10"/>
    <p:sldId id="259" r:id="rId11"/>
    <p:sldId id="279" r:id="rId12"/>
    <p:sldId id="265" r:id="rId13"/>
    <p:sldId id="276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96;&#1082;&#1086;&#1083;&#1072;\&#1040;&#1058;&#1058;&#1045;&#1057;&#1058;&#1040;&#1062;&#1048;&#1071;\19.02.2014%20&#1086;&#1090;&#1082;&#1088;&#1099;&#1090;&#1099;&#1081;%20%20&#1091;&#1088;&#1086;&#1082;%20&#1086;&#1073;&#1097;&#1077;&#1089;&#1090;&#1074;&#1086;&#1079;&#1085;&#1072;&#1085;&#1080;&#1077;%205&#1082;&#1083;&#1072;&#1089;&#1089;\&#1048;&#1085;&#1076;&#1080;&#1081;&#1089;&#1082;&#1080;&#1081;%20&#1095;&#1072;&#1081;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14422"/>
            <a:ext cx="7929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ОБОБЩАЮЩИЙ УРОК ПО ТЕМЕ: «ТРУД»</a:t>
            </a:r>
            <a:endParaRPr lang="ru-RU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572140"/>
            <a:ext cx="41610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Урок обществознания, 5 класс</a:t>
            </a:r>
          </a:p>
          <a:p>
            <a:r>
              <a:rPr lang="ru-RU" sz="2400" dirty="0" smtClean="0"/>
              <a:t>Подготовила: </a:t>
            </a:r>
            <a:r>
              <a:rPr lang="ru-RU" sz="2400" dirty="0" err="1" smtClean="0"/>
              <a:t>Аркуша</a:t>
            </a:r>
            <a:r>
              <a:rPr lang="ru-RU" sz="2400" dirty="0" smtClean="0"/>
              <a:t> О.О.</a:t>
            </a:r>
          </a:p>
          <a:p>
            <a:endParaRPr lang="ru-RU" dirty="0"/>
          </a:p>
        </p:txBody>
      </p:sp>
      <p:pic>
        <p:nvPicPr>
          <p:cNvPr id="15362" name="Picture 2" descr="https://encrypted-tbn1.gstatic.com/images?q=tbn:ANd9GcSecek9zXjNVfSurFzpaPWvsVQj1pAoc5iD6rDomjpyvic5VOxXiayBkb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071810"/>
            <a:ext cx="4079381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560467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Признаком творчества является: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1.Стандарт  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2. Трафарет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 3. Копирование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 4. Новизна</a:t>
            </a:r>
          </a:p>
          <a:p>
            <a:endParaRPr lang="ru-RU" dirty="0"/>
          </a:p>
        </p:txBody>
      </p:sp>
      <p:pic>
        <p:nvPicPr>
          <p:cNvPr id="3" name="Picture 7" descr="http://sankt-peterburg.buyreklama.ru/sankt-peterburg/pic_336_294/24822275/0d3ed2f12098926f3088fdfdd6320f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357429"/>
            <a:ext cx="4772036" cy="4175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1" y="500042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Объясни пословицы и высказывания:</a:t>
            </a:r>
          </a:p>
          <a:p>
            <a:pPr algn="ctr"/>
            <a:endParaRPr lang="ru-RU" sz="3200" b="1" i="1" dirty="0" smtClean="0"/>
          </a:p>
          <a:p>
            <a:pPr algn="ctr"/>
            <a:r>
              <a:rPr lang="ru-RU" sz="4000" i="1" dirty="0" smtClean="0"/>
              <a:t>«Худое ремесло лучше доброго воровства»</a:t>
            </a:r>
            <a:endParaRPr lang="ru-RU" sz="4000" i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928934"/>
            <a:ext cx="23050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AutoShape 3" descr="data:image/jpeg;base64,/9j/4AAQSkZJRgABAQAAAQABAAD/2wCEAAkGBhQSERUUExQWFBUVGBcVFhcYFBcVFxQXFhUXFBQUFRUXHCYeFxkkGRQUHy8gJCcpLCwsFR4xNTAqNSYrLCkBCQoKDgwOGg8PGiwkHBwvKSwsLCwpKSwpLCwpLCwpKiwsKSkpKSksLCwsLCkpKSksKSwsLCwsKSwsKSksKSksLP/AABEIAMIBAwMBIgACEQEDEQH/xAAcAAABBQEBAQAAAAAAAAAAAAAEAAIDBQYBBwj/xAA/EAABAwIDBAkCBAQGAQUAAAABAAIRAyEEMUEFElFhBiJxgZGhscHwEzJCUtHhI2KS8QcUcoKistIVJDNDY//EABkBAAMBAQEAAAAAAAAAAAAAAAECBAADBf/EACcRAAICAgIBAwMFAAAAAAAAAAABAhEDMRIhQQQiURMycUJSYZGh/9oADAMBAAIRAxEAPwDBCkkaYUsLgCmsdoiDOSW6nu7VG9yxhyirpwcm1DKKAV9H7j4q1YqlwhysaL7BGQVo5izLHCNENgX3HYUW8yFWYOpBHaitG8lsXKGpiQ2J1RFV3VVfinZEZgpY9mYYHnODHYmvcnfU3myToga1aAJtfTzWXZmqC6GIZTBec5jn3efgq/aG26lVxMwDoLW5oHFV95xjLQclAU6xRvk9mc3XFaOl6aUgnBq6iDYThSKIo4eUbTwohYxWfST8NXcx0gwQrA0gSRrmOaHqYfVYxb4bGh7d7XUcCpvrlUuCqbj+Rt+iuWrhJUMiCtVcogXFFVCnsCxgamHa3HD99Cp9n0AXOIOUSCD1ScpORsCnO3RmQO0hXmyMAwM3mk9eCYNjAgQtYKAHYPqOcT9unHT3Cqq+IIjn/ZaHFVvp23Wn7ruBOT3DTkAqDbWMfLYO7n9vV8QFzhkTlxOrxSUOfgYA45iBxNhlGZXQ9oFusfIdgOfp2oRrSbmSed1KzI9vsF3aOIx4kyZJKSRBSQCWm+mEqP6nNNe9JQ9ji9MJUTnJn1UaFJxUXCbzKhJ+cUnvRowPiHdZE0qtoQeIK4KrtEzRixLygAIcRzKayuTmSuNEPGs+4Wowa2q7iIOnDglWZIzQdSud4jLhaVLcjMjvjyQphtBH14EKtrvLipqh0HeVptk7Pp0WNfU+517CSBoBwQbUFY8YPI6Ri6jCLRHkooW+6U4dj8OXBpBaRuuIgniPNYSE8J8lYuSHB0cptR1HC2UeHoqwDoCc5kdNkXHzklUrJlV/ziot+VjEjql51T2OlDn9lK0eaxhVacpO2hUyHpKl0+cin0akW5pWYE+rVd+bwhOGFqn83ef1KLOJH9ypG4saeiWwgY2S/kO/9Fu+jlIjD0wcxI8ysgcZ4xHBa/opU3qHY4jOeB90rbZiPauCe53VaXXMxpMG571nOkGEc0Ncd2biA4EjtAyWn6R0jLIMdfXL7Qb/ANKz+3KrR9SxkvdBm0E5xHDmplCstl1t4KKqi6An1XCxt+vwJjGiyWPEMadf2j2CreyEiNVcQoaea6jRizFRNfUUVB0tHYuucloIi9cBXN5RuKICQlMcbpgcFEaqJiR5UTK0SuOcmRftRowXhGBzgCQ0EgFxvHMhFbW2Q/D1N13WBux4+17eI4diEGEe2C6m8A8WEeZC0GyMYalM4eux30/wPi9I6EHgkm3HsaNPozj/ALjwKTbXkyryv0XqNduyI0dnvDQgKSnsIMN+tGp4xOXgh9SNDLHJlJTp6nVb7F4JpYzMmWiNIIustiMNLlq9lzuguvAgLlld0yjCuNlX0spbtMU2/ivbQC3fosO6lBXoHSGjvwW5i3cs5iNklwyXTE1RyzRblZV4cqc3UDsMWmCpGLuTja9OLgyoQbol7UM9qBh7hI+dxXPq281HvpMElYwVRq/O4qPEVYK6xkFQVL3PFYwnV50XRWsmFi6whYwSKw4LadAqs06o4OB8Wj/xWGOUrZf4e1OtVbxa0+BcPcJWjF10mZ1Gng9h/wCwy1WQ2+JJ7WG44tE343W52+xrqUFzWzBaXO3RvNMgSsVtR9NwIDpeA2wad2QGj7nXIgLh+stxzSxU/wCUAU6fVsiamEDqW84lrWwXEZkZ7rf5j4DM2CWCw8gyYaLuMTA7NTwGq5isdvshohrQQAeeZJ1dqf2C7MjKw7frD7Hmmz8LGkQ0cLiSeJ1MlJC/5PmF1N0Akw9W0KR1YIOmVI5y1BJjUUbxKYXrn1FqMdlNTt2VqujnQN9aH1ZYzQR13eP2jtvy1Txi5aFbooNlbHqYmpuUmydTk1o4uOi2eH6MjCHdzfAJfEEzo38rdOJgzoButkbEZRaGsYGNGg15k5k8yjto7EbWaBk8fafUHkV0ni9nWxYZPd3o89OFlS09nq3fhtwlpEEWI4KNwXluz0VXggpUrbp+3jq08Ry5IPGYTdkc7cwQIIVm1Q1agPUdYH7XflOo7Fz12hkZ12G6wVzTb1YQmKpFjodn7aEHgjqSa7GSO4bDyp34Jo0XaCdWrad/NaxzN7Z2KHyQLrL1KDmGDIXoEhyAxmAa6Q4d66wy1snnhUtGLeDw81AXclfYrYZF6Z7jkqyth3tPWbHdn3qhTUtE0sbjsEFKUXhaIAkptOi46J+MaWNjis34Al5BK1a6Hc9ce5M3k4h1zzCaHpBdFNEwg/tWu/w5qn/MPH/5n/u2PdZQUxzVjsHa5wtYVA3esQQTEg89MkrMeh9MKc4YHg5vnb3WJGHDnb2UNlzjZrW6uPiLZmwGa2OBxjto4Z0BtMb0XJcQWkO9159tXGul1IdVrXEGPxlpI3nHXkMhPaTzS7KY5UsXF7stnVJADLMF+bpEFzuZ8hbtG3QGEDhPen4D7B2D2SqjMck9ExW7gSUb3OBjdd4FJMYEFlxj1I9RBEw6VLg8M6pUaxjS5zjAAEklQxdanYdDcpAts6qTvEWO40loZI0JaSePV4La2FK+kbjot0DZRDXVW71XOTk3k0e+fYtph8AAsRsDaD6TmnecWAjeZvEgjI2OsH0XobIIBaZBEg8QbhdsWVTXSOeXG4PsgqUoXah6oPBEwDYqGrSgELocyv23sj6zN+nao0f1jh28PBZGrWc372kc1vcJUhVnSHAx/EAlp+8cP5uzj48VL6jFa5Iqw5KfFmUFcHIoXGSRI0v89EXitmtzbLTyQFSm4CN6V5xckNpYptVv03mD+B3DkeSIw9Nws4Q4WP7clT1KcT4hWmycaXtDamY+13s7klrj34DVBkwoMTiRClqOiQbEZhVeLqBO1YUwavid0zoc+R0KY/ahAn7h4omjsveaHFsNdlfNKpsljRkjaXTBTB2YxrhItyKY58rp2c6bks5RBCq+kJNEN3XHrSCSb2hZcW6QspNK2EYjFtbY58P1VUa288kkH25KoNQnMkozAuVKx8USSyOQPix1z80Q4KNxv3dyFIXVaObGLoeU7clOFILAGh5XS9d+mkWLGL3o5V3Wv5yCO4JVMO0OPVGfAI3oHs9lZ1RryRG6RBjOQZkcgiNuYBtKsWtmLG90lO7K55YSwxgtoBY0aBI0U6mFLCLJCL6J+FcU0pIWYyK6AjRs6ZO92KGpQ3LHPRPaMQarXbHdOFp/ylzT/WT6OCxv1LrSdFsXvNq0zw+oO7qu9W+CL7TQYumjZYB1lreje14/hPNj9h4E/h79P3WM2e+ysZUMMjxytFs4Kapno+6ukSLqg2Ft01BuG9Ro/raPxDnxV7Qrh4tmMxqF60ZKUeSPMcXF0wV1LdKIaZEG4KeWymsYsmZoze3NlGmN5oln/XkeXA/DlsQxeohmhuDYg5HtVJtDoixxmkd0/lN29xzHmo82BvuH9FeLNXUjzyrQtMZemvzkp8Ph4C0Vfo1Xb/8AWXf6SD7qOh0ZxLuqKYYPzPIFuwST4KBwyPqi5ThWypNQOhjiA78B4/yu9ipK3RSuY3NxwdBneiJzBBzg2kcMlrtl9EaVLrP/AItQj7nCwBsQ1unbmoKjTh3xc0nHqn8p/KT6HXJdVBwjb0TPJb9pm8DsbEjeDmDdb9oLmyTOQg5dqttj7OcHmo9pbAhoOcnMx2SO9XzRrodVyoE/BbA8smqMH0jpbuKePzQ/+oX8wVk+lrOoz/V7FavpNU/92/kGD/iD7rPdJaG9Sn8pB9j6rgusp1feIxm6i8LigwQRPkoyxN3QvRICfFYwOEBgHPWyECk3E5tNYxGAnAKYYaVIygsYGhOFM8Ec3BFT08I3v5lExY9AnbuIcPzMPkR+qtek9P8Aig8Wj1QHR9u5XbaJkeX7Ky6XA7zCDFiPRCgFJSbmpQ1CteRwRDKh5eqFBJA1cXBK4hRgBpDdDFotkqzalSXQNApMZtOW3zzjNVb6hcZ4oRj5C2RgK16OYgMxNMnJx3Hdjxue4PcgaeGcdEQzDQZm44cV0sBu8FU3SWnQkeCs2VlR1cSDULhk8Nf/AFNB90dRqqDLGm0X43aTDv8AMOY4PYYc0yCtnsXbDa268Wd9rxwMehzCw7mymbPx5oV2Onqkhruwmx7j7rp6XK4vi9MTPjUlflHrgantahsLWkIkFei0QJicFG4qWVE8LRZmcbUTg5CvfBT3YvqyBcevtqjJWgRY+twHH91mOkO1wHOotANhvk3ibgAcdZ0t3X7sblIF7yMrWheddJsY5uNq7twS3x+m2VHP7SvCk59hNTcjrfqVZdGiCHFtg2GxxkmHEaRukd6ydbAOqPDi4gDTXt7VZtbqTY53z7eKjj07PQkk4uK8ld0hrTjKvJwHg1o9lDVZvNg5EQrHEbOp1CS0gO7b941QDREg6WSSdu0IoOKpmOrYAtcWwTB/spMPsp7zAHnK0NTZu++ZhENqim3caJOpFzPNWrJ7V8kn0Hy70UjujhaJLha8ImjsIFsiJ4ce9W+BoOdLXseRodwjPRLY2zHiW1GuABO6YJtplklcp0d1gxt7KF+E3QCWwDkSFwcvRaJmzXO36Z/CTuyInVpE8kA3A/P3K6QneyXNieP8FYGk6KVmGnQI00wOHio2PAP3Tw1XSzgO2fhy2o03sQrXpIzeaw8/ZVzMdkBJJI9eAWrp7F+sBv8AVaLzMdyy7DRjGYbmBHL2AUzcAcwx7uxpXoVHYrA3qM3RMgxG9bXWOZRFOjAO9AIzHAd2fHuhHiPxPNTQcPwO/pd+iS9QbTkSB/xSQoPA8CP0xk0d6YcTwAHcFE1s5KZuE4odHMYXniuASiPoLv00OSG4l1SnconiyP6SW+gCtMM9BUmThGHVhnuLt0+o8FPhXrjnXZRhfVFzRcoNpYeWldovU0yIUmnZTvo3HRfaX1KLHakCf9Qs7zBWga5efdCq+6alPgQ8djrHzb5rb06q9qL5xTPKmuMmgzeQ9aoVw1VBVropC2cLuKixNaBbUx5JjqihrOt5ro9CrY9uI3QWxIJBkC4PFZXbVJrMTVvN2nxY2609bE7reqL/ACfRZDpDUh7Kh4mm6eXWYfAu8FFmj7WvgrwyqVkZeTkJ8guf5Mu+4zyyARGHxAcJS/y5dmSR4DyXnaPRQ1uEYeqCAdIiQqQMdvlhEuBM/qtFTwTBlAI4ZhVuDqOdWIcDBJhzRa1utwtaU+OPJi5Z8Yj8BsPeu4yOAMDyuVd4fZLWg7oEcsvmaNoUN2W2iJnhGc2BkG/ZKMp0REkfbrn79vgr4xSIJSbAKeCF7X/TIib/ANuaRYJEQSBcZa5dqthRBB0nWctc9bxZOZSmczcCBFzlYW14IipgDcGCAHASZn5mP3CAxfQ5lVkM/hOkwW5GIzb36RktGzAzEG4vOg5cHHPx7EZTw4YMrC1r+I4paDfR4bt3ZFbDOO+0ubMb4PVngTmOwqn+vUOUDsEnxXu2O2cHzvNEOBDhAIdJJvIusVtPoK1rwWHdpuOUSRxE/qihWiq6FbMI/jVDJNmTkBqY45j+69DwGC3iTOWTYsLeaqcPsj6bWhplumuXv8zVxsw7juPE6cIHEZJtDRfttbJX7+8RJ1DTFiBeZAz0iNEZQw3U64a52sRw4HLJF1GCA7P1vGRCj3N6wbu2ES0iecnvRMpWqEKDP7z+qS5LhaG9+9rfRJYB87YXDNuDeR5hQOrBtlO5yjPKFyoVOhYdhdJOXBRuoda8xyRNMwm4hvBDQdo0GFoxhg0fkJHbc/oh8HVsitm4gOpMPKCPIjyVdS6ri3gY/TyR9RG0mPgdNou6D1OXoDD1EQXKFosLLYeK3cQ0/mBYe+482+a3dKuvLaGI3XtPBwPmt/QxMr0vSv2UReoXustzVUVVyHOIHFQ1sWFSS0T/AFhKjrP5wgxiwASq7FbS1JgLWGizxG1Iy0WT29j95m5M3nsz87rmL2kXWbYeaAp0N50KTLnWkV4sL2yXZeO3bGY0WkpNFSmQCWkjOIjndZ1+ynMIIVphcS6ADb5lzUEu9FidbGbOwj3VCGi46pJ5WlaDZ2xzTuQSZvGUXFhBJzR2xcFuNk/c4yRwnIK5Y0KyMfJLOb0VooWEA2IyFyO02ED5miKLBuyecXJk3vb1Vi1oTwGjIeS6nDZXNpvcRAhscdZzFur2I5mzGzJFzc6XyyCkGI0ASc939gsPHHJjzUDYBzOUfLCya95MQJBME8NO4/opKVPqyc8pPCcuBy1TX0R9oF5iSbgAGcuAFkANU6BX0wMgedyRMRcd8+CjxGGD5ByPrbhzRbaZsGnQjnM8Rom/Qz48jnOfokYShw+EdvRO6RZwMxny74/ZEVqW52jLOLXyF7gz45QisfRNnNN/tPIic04jeYCfuGZ5i4zymYjmui7C2+n4CNmVd8REA3HlPnJUj6DW7xcTewNpy4nSNEFs8weN5GZ7fKFY4t9gQJ48oRFkql0S0aZcATBJ5844JKuNIm+fOKZn+psriw3A+eBhXcIUzcHxPgFYgDkuwL8lys5AlPBdvf8Ashq9HdO73g8eHuO5Wwdbh4e6F2hBAgiQdOGvmgwoh2Rjt0lhycZbydkR3j0U2Od/Fn8wHiLfoq04PeG8DEHvnQop+I36bXGJaYMeB9j3ot3Gho9SssqFRFioqyg9Ftco2i0jq1oI7Vf4bbZAjNZmsbjtVrhsGc1b6e66JM+0aChtUnMHw90UakhUQ2m2nbenkL3Q1fbL3Wb1Ryz8V3lkjDbOUccpaLXG44Nzz4a9/DvVVUql9z3BQUqaLa0BQ5czl+CzHiURgpqbDU4Mpb4CQovfO6CYEngBzK4JW6OrdBf/AKlPVAJJyA1Wk2HswN6z4L9ODeIHPmqvYOzxTG8TLnWJ74AHAa98rSYQGeWnE/LKqGNI45JWgym2P7Iik2Tqmhmqmpi1l2on5WSNbMfPH5qnsEWCbTpn5lKJbTJRNZw0AYBHOwPspWURNgT4R53T2MT3VwEQcm+kOdSBEHwXGYVo0UNSo7OwHDlx7s1xxdkTcXsbnsv8hKxlB/ISaYQdWgWA7otrYki0WTmk2G9bj2ZqYVOKVmcWiuiZBvPlnw+XVe0EkwYMwQbAjI99pVntBu71hMWnlGqq9oVdx88fcfshF9m0rBn4lwdAiBlPCJv6dys214bJytNuAmbcRZZ92JG84TGfzzVhgsUIhdPJuScV0WbMY2BFOe4FJVox0Wv4j9UkBrh+3/TxPC4n6hkDdH81ieYC5WLjYE91p7NQub6kGLOg/fvSHEZRoGwgkjU3PilVqXukcUexRb0oUAa0wY0PwKIth1/xWngdPnYpXBNqM3mniENDrtE+FqWRgqWVTh6nznr85o1r1ylHsqhK0KoZ7FOKryILjGUSowpWOW5NaDxT2PZTRNNigFRdNdc3Y4WKkJrsUg3VU3dJ7PVGMOQJTUQqni78vXsXpGyMOyIYBuuAI5hw3mk8fxD/AGrzOnTW/wCh2K3qQbN6Z3P9rjvU/wDkC3vVUIKJLObYY3CCm4tOUSO4T5j/AKIug+QDOeX81vREbWwpcA8CY/Yj3H+4qHDRp+K4JzdrYaDJOCLtFlQEj53KVhhC4N4FpFuc2PHzRTzBnu80wtU6CGDzRDULRqaqcFEV/A99aO1dYO+c+Pmh2ZkkZ9/y3upAb2I+aIDpD6ojsOfK3jF0iYuIMWm9rZrrXz8+fCm74yAkHhwzSsdM5ukxlN8jEW1jRRQJEk20gdnv5KWoc752ictPDVRkiMyfbhfS6RnWLH1G7zS08IWN6W4pzKDSM97dHKBn22K1jXwY1j56LF9MHfY0fne7yEeqW+xGqTRmKe03tJMkk56+CNw3SgNFwZ7O9BDCumA2Z4EQli9nVWglzGkAXG8CQOK6WcbYSelHI+SSo5/l80kQcjPP+R6XXQbKMH+6d3oCkghJ51TKZ4aJzsQgYaXH4U6kOsBxgeKiJUuzz/FZ/qHqtVhTou9s7Ka2gCwf/Ge8g/cT3wVSsctlWhzSNCIPfmFlcThTTdunL8J4jnzTZoeUPhl4Ggp31FCXKSnQLtFNxso5UONVOYCchJRuF2MTmrehsyMhC6xwtnKWailo4Y5kEnsyRtLCE6FXeHwYGaWJhgv3DUqhY1FHFzbZTVMLui6O6J7S+nimtcYbWmmeRP2HucB4qv2jjuOfAX7gqYVXb0mxERygzPaubkvAUj6Aw3WZBGcgjnMOHjKpG0QCQc2E35Gbzpk7uUnRza4rUmVPzt63J7YZUHiGnxTtr0euDJAdY99j57p5QUQR6ZJRa3emI059iLeZbbP3VVTNtCbAycx+qLwuIzvKyOkvn4CsHVlsnMmD3Il77IIOgW4ypKlS3h6oiPuVhRfouB8X+A217/JDbw4gnnmnOqEwIPfx7FjokFuqAafPVLeBytooBU7+32Tw5KbRNvwO9Rl3f881GavJRmsRp6e6Vjo694Hz5Cxu1h9WudQzq9+Z9fJaDae0dymSc8gOJyCpsBQhsnM3PaUoJHcNgIiLHjCmf0acHl4qkk5seOqeQgWHjmjcK3rhXDWqnHBOPZPOTTMJU6INk2qt5AbwHYdQktxWxjGuIJAI/SV1H6S+QW/g+c2rrRmkkpwiYLJhzXUljCJ9VPh/vb/qb6pJIrZjV0yg8a0GZE/2SSVL0c/JTUBdXOyxn3JJKeB3mXuHCssM24XUlXHRMwjEsEZDLgsziD1ikkueXR0x7KSiJ35uh6p9V1JSeSg3/wDh+7+A7lW9aV1p9s/YOx3oEkl0RzewJmalwRz7kkljo9MLebHsK7QP8MdiSSIi0SUzl2FPJz70klh3s6Db5wUjCkkgwiCHqm/zgUkkjGiZ/pAf4lPtPoERT+0JJJRGG4L7x2FW9LNJJW4ftJsmzI7acfr1O32CSSSin9zPVh9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AutoShape 5" descr="data:image/jpeg;base64,/9j/4AAQSkZJRgABAQAAAQABAAD/2wCEAAkGBhQSERUUExQWFBUVGBcVFhcYFBcVFxQXFhUXFBQUFRUXHCYeFxkkGRQUHy8gJCcpLCwsFR4xNTAqNSYrLCkBCQoKDgwOGg8PGiwkHBwvKSwsLCwpKSwpLCwpLCwpKiwsKSkpKSksLCwsLCkpKSksKSwsLCwsKSwsKSksKSksLP/AABEIAMIBAwMBIgACEQEDEQH/xAAcAAABBQEBAQAAAAAAAAAAAAAEAAIDBQYBBwj/xAA/EAABAwIDBAkCBAQGAQUAAAABAAIRAyEEMUEFElFhBiJxgZGhscHwEzJCUtHhI2KS8QcUcoKistIVJDNDY//EABkBAAMBAQEAAAAAAAAAAAAAAAECBAADBf/EACcRAAICAgIBAwMFAAAAAAAAAAABAhEDMRIhQQQiURMycUJSYZGh/9oADAMBAAIRAxEAPwDBCkkaYUsLgCmsdoiDOSW6nu7VG9yxhyirpwcm1DKKAV9H7j4q1YqlwhysaL7BGQVo5izLHCNENgX3HYUW8yFWYOpBHaitG8lsXKGpiQ2J1RFV3VVfinZEZgpY9mYYHnODHYmvcnfU3myToga1aAJtfTzWXZmqC6GIZTBec5jn3efgq/aG26lVxMwDoLW5oHFV95xjLQclAU6xRvk9mc3XFaOl6aUgnBq6iDYThSKIo4eUbTwohYxWfST8NXcx0gwQrA0gSRrmOaHqYfVYxb4bGh7d7XUcCpvrlUuCqbj+Rt+iuWrhJUMiCtVcogXFFVCnsCxgamHa3HD99Cp9n0AXOIOUSCD1ScpORsCnO3RmQO0hXmyMAwM3mk9eCYNjAgQtYKAHYPqOcT9unHT3Cqq+IIjn/ZaHFVvp23Wn7ruBOT3DTkAqDbWMfLYO7n9vV8QFzhkTlxOrxSUOfgYA45iBxNhlGZXQ9oFusfIdgOfp2oRrSbmSed1KzI9vsF3aOIx4kyZJKSRBSQCWm+mEqP6nNNe9JQ9ji9MJUTnJn1UaFJxUXCbzKhJ+cUnvRowPiHdZE0qtoQeIK4KrtEzRixLygAIcRzKayuTmSuNEPGs+4Wowa2q7iIOnDglWZIzQdSud4jLhaVLcjMjvjyQphtBH14EKtrvLipqh0HeVptk7Pp0WNfU+517CSBoBwQbUFY8YPI6Ri6jCLRHkooW+6U4dj8OXBpBaRuuIgniPNYSE8J8lYuSHB0cptR1HC2UeHoqwDoCc5kdNkXHzklUrJlV/ziot+VjEjql51T2OlDn9lK0eaxhVacpO2hUyHpKl0+cin0akW5pWYE+rVd+bwhOGFqn83ef1KLOJH9ypG4saeiWwgY2S/kO/9Fu+jlIjD0wcxI8ysgcZ4xHBa/opU3qHY4jOeB90rbZiPauCe53VaXXMxpMG571nOkGEc0Ncd2biA4EjtAyWn6R0jLIMdfXL7Qb/ANKz+3KrR9SxkvdBm0E5xHDmplCstl1t4KKqi6An1XCxt+vwJjGiyWPEMadf2j2CreyEiNVcQoaea6jRizFRNfUUVB0tHYuucloIi9cBXN5RuKICQlMcbpgcFEaqJiR5UTK0SuOcmRftRowXhGBzgCQ0EgFxvHMhFbW2Q/D1N13WBux4+17eI4diEGEe2C6m8A8WEeZC0GyMYalM4eux30/wPi9I6EHgkm3HsaNPozj/ALjwKTbXkyryv0XqNduyI0dnvDQgKSnsIMN+tGp4xOXgh9SNDLHJlJTp6nVb7F4JpYzMmWiNIIustiMNLlq9lzuguvAgLlld0yjCuNlX0spbtMU2/ivbQC3fosO6lBXoHSGjvwW5i3cs5iNklwyXTE1RyzRblZV4cqc3UDsMWmCpGLuTja9OLgyoQbol7UM9qBh7hI+dxXPq281HvpMElYwVRq/O4qPEVYK6xkFQVL3PFYwnV50XRWsmFi6whYwSKw4LadAqs06o4OB8Wj/xWGOUrZf4e1OtVbxa0+BcPcJWjF10mZ1Gng9h/wCwy1WQ2+JJ7WG44tE343W52+xrqUFzWzBaXO3RvNMgSsVtR9NwIDpeA2wad2QGj7nXIgLh+stxzSxU/wCUAU6fVsiamEDqW84lrWwXEZkZ7rf5j4DM2CWCw8gyYaLuMTA7NTwGq5isdvshohrQQAeeZJ1dqf2C7MjKw7frD7Hmmz8LGkQ0cLiSeJ1MlJC/5PmF1N0Akw9W0KR1YIOmVI5y1BJjUUbxKYXrn1FqMdlNTt2VqujnQN9aH1ZYzQR13eP2jtvy1Txi5aFbooNlbHqYmpuUmydTk1o4uOi2eH6MjCHdzfAJfEEzo38rdOJgzoButkbEZRaGsYGNGg15k5k8yjto7EbWaBk8fafUHkV0ni9nWxYZPd3o89OFlS09nq3fhtwlpEEWI4KNwXluz0VXggpUrbp+3jq08Ry5IPGYTdkc7cwQIIVm1Q1agPUdYH7XflOo7Fz12hkZ12G6wVzTb1YQmKpFjodn7aEHgjqSa7GSO4bDyp34Jo0XaCdWrad/NaxzN7Z2KHyQLrL1KDmGDIXoEhyAxmAa6Q4d66wy1snnhUtGLeDw81AXclfYrYZF6Z7jkqyth3tPWbHdn3qhTUtE0sbjsEFKUXhaIAkptOi46J+MaWNjis34Al5BK1a6Hc9ce5M3k4h1zzCaHpBdFNEwg/tWu/w5qn/MPH/5n/u2PdZQUxzVjsHa5wtYVA3esQQTEg89MkrMeh9MKc4YHg5vnb3WJGHDnb2UNlzjZrW6uPiLZmwGa2OBxjto4Z0BtMb0XJcQWkO9159tXGul1IdVrXEGPxlpI3nHXkMhPaTzS7KY5UsXF7stnVJADLMF+bpEFzuZ8hbtG3QGEDhPen4D7B2D2SqjMck9ExW7gSUb3OBjdd4FJMYEFlxj1I9RBEw6VLg8M6pUaxjS5zjAAEklQxdanYdDcpAts6qTvEWO40loZI0JaSePV4La2FK+kbjot0DZRDXVW71XOTk3k0e+fYtph8AAsRsDaD6TmnecWAjeZvEgjI2OsH0XobIIBaZBEg8QbhdsWVTXSOeXG4PsgqUoXah6oPBEwDYqGrSgELocyv23sj6zN+nao0f1jh28PBZGrWc372kc1vcJUhVnSHAx/EAlp+8cP5uzj48VL6jFa5Iqw5KfFmUFcHIoXGSRI0v89EXitmtzbLTyQFSm4CN6V5xckNpYptVv03mD+B3DkeSIw9Nws4Q4WP7clT1KcT4hWmycaXtDamY+13s7klrj34DVBkwoMTiRClqOiQbEZhVeLqBO1YUwavid0zoc+R0KY/ahAn7h4omjsveaHFsNdlfNKpsljRkjaXTBTB2YxrhItyKY58rp2c6bks5RBCq+kJNEN3XHrSCSb2hZcW6QspNK2EYjFtbY58P1VUa288kkH25KoNQnMkozAuVKx8USSyOQPix1z80Q4KNxv3dyFIXVaObGLoeU7clOFILAGh5XS9d+mkWLGL3o5V3Wv5yCO4JVMO0OPVGfAI3oHs9lZ1RryRG6RBjOQZkcgiNuYBtKsWtmLG90lO7K55YSwxgtoBY0aBI0U6mFLCLJCL6J+FcU0pIWYyK6AjRs6ZO92KGpQ3LHPRPaMQarXbHdOFp/ylzT/WT6OCxv1LrSdFsXvNq0zw+oO7qu9W+CL7TQYumjZYB1lreje14/hPNj9h4E/h79P3WM2e+ysZUMMjxytFs4Kapno+6ukSLqg2Ft01BuG9Ro/raPxDnxV7Qrh4tmMxqF60ZKUeSPMcXF0wV1LdKIaZEG4KeWymsYsmZoze3NlGmN5oln/XkeXA/DlsQxeohmhuDYg5HtVJtDoixxmkd0/lN29xzHmo82BvuH9FeLNXUjzyrQtMZemvzkp8Ph4C0Vfo1Xb/8AWXf6SD7qOh0ZxLuqKYYPzPIFuwST4KBwyPqi5ThWypNQOhjiA78B4/yu9ipK3RSuY3NxwdBneiJzBBzg2kcMlrtl9EaVLrP/AItQj7nCwBsQ1unbmoKjTh3xc0nHqn8p/KT6HXJdVBwjb0TPJb9pm8DsbEjeDmDdb9oLmyTOQg5dqttj7OcHmo9pbAhoOcnMx2SO9XzRrodVyoE/BbA8smqMH0jpbuKePzQ/+oX8wVk+lrOoz/V7FavpNU/92/kGD/iD7rPdJaG9Sn8pB9j6rgusp1feIxm6i8LigwQRPkoyxN3QvRICfFYwOEBgHPWyECk3E5tNYxGAnAKYYaVIygsYGhOFM8Ec3BFT08I3v5lExY9AnbuIcPzMPkR+qtek9P8Aig8Wj1QHR9u5XbaJkeX7Ky6XA7zCDFiPRCgFJSbmpQ1CteRwRDKh5eqFBJA1cXBK4hRgBpDdDFotkqzalSXQNApMZtOW3zzjNVb6hcZ4oRj5C2RgK16OYgMxNMnJx3Hdjxue4PcgaeGcdEQzDQZm44cV0sBu8FU3SWnQkeCs2VlR1cSDULhk8Nf/AFNB90dRqqDLGm0X43aTDv8AMOY4PYYc0yCtnsXbDa268Wd9rxwMehzCw7mymbPx5oV2Onqkhruwmx7j7rp6XK4vi9MTPjUlflHrgantahsLWkIkFei0QJicFG4qWVE8LRZmcbUTg5CvfBT3YvqyBcevtqjJWgRY+twHH91mOkO1wHOotANhvk3ibgAcdZ0t3X7sblIF7yMrWheddJsY5uNq7twS3x+m2VHP7SvCk59hNTcjrfqVZdGiCHFtg2GxxkmHEaRukd6ydbAOqPDi4gDTXt7VZtbqTY53z7eKjj07PQkk4uK8ld0hrTjKvJwHg1o9lDVZvNg5EQrHEbOp1CS0gO7b941QDREg6WSSdu0IoOKpmOrYAtcWwTB/spMPsp7zAHnK0NTZu++ZhENqim3caJOpFzPNWrJ7V8kn0Hy70UjujhaJLha8ImjsIFsiJ4ce9W+BoOdLXseRodwjPRLY2zHiW1GuABO6YJtplklcp0d1gxt7KF+E3QCWwDkSFwcvRaJmzXO36Z/CTuyInVpE8kA3A/P3K6QneyXNieP8FYGk6KVmGnQI00wOHio2PAP3Tw1XSzgO2fhy2o03sQrXpIzeaw8/ZVzMdkBJJI9eAWrp7F+sBv8AVaLzMdyy7DRjGYbmBHL2AUzcAcwx7uxpXoVHYrA3qM3RMgxG9bXWOZRFOjAO9AIzHAd2fHuhHiPxPNTQcPwO/pd+iS9QbTkSB/xSQoPA8CP0xk0d6YcTwAHcFE1s5KZuE4odHMYXniuASiPoLv00OSG4l1SnconiyP6SW+gCtMM9BUmThGHVhnuLt0+o8FPhXrjnXZRhfVFzRcoNpYeWldovU0yIUmnZTvo3HRfaX1KLHakCf9Qs7zBWga5efdCq+6alPgQ8djrHzb5rb06q9qL5xTPKmuMmgzeQ9aoVw1VBVropC2cLuKixNaBbUx5JjqihrOt5ro9CrY9uI3QWxIJBkC4PFZXbVJrMTVvN2nxY2609bE7reqL/ACfRZDpDUh7Kh4mm6eXWYfAu8FFmj7WvgrwyqVkZeTkJ8guf5Mu+4zyyARGHxAcJS/y5dmSR4DyXnaPRQ1uEYeqCAdIiQqQMdvlhEuBM/qtFTwTBlAI4ZhVuDqOdWIcDBJhzRa1utwtaU+OPJi5Z8Yj8BsPeu4yOAMDyuVd4fZLWg7oEcsvmaNoUN2W2iJnhGc2BkG/ZKMp0REkfbrn79vgr4xSIJSbAKeCF7X/TIib/ANuaRYJEQSBcZa5dqthRBB0nWctc9bxZOZSmczcCBFzlYW14IipgDcGCAHASZn5mP3CAxfQ5lVkM/hOkwW5GIzb36RktGzAzEG4vOg5cHHPx7EZTw4YMrC1r+I4paDfR4bt3ZFbDOO+0ubMb4PVngTmOwqn+vUOUDsEnxXu2O2cHzvNEOBDhAIdJJvIusVtPoK1rwWHdpuOUSRxE/qihWiq6FbMI/jVDJNmTkBqY45j+69DwGC3iTOWTYsLeaqcPsj6bWhplumuXv8zVxsw7juPE6cIHEZJtDRfttbJX7+8RJ1DTFiBeZAz0iNEZQw3U64a52sRw4HLJF1GCA7P1vGRCj3N6wbu2ES0iecnvRMpWqEKDP7z+qS5LhaG9+9rfRJYB87YXDNuDeR5hQOrBtlO5yjPKFyoVOhYdhdJOXBRuoda8xyRNMwm4hvBDQdo0GFoxhg0fkJHbc/oh8HVsitm4gOpMPKCPIjyVdS6ri3gY/TyR9RG0mPgdNou6D1OXoDD1EQXKFosLLYeK3cQ0/mBYe+482+a3dKuvLaGI3XtPBwPmt/QxMr0vSv2UReoXustzVUVVyHOIHFQ1sWFSS0T/AFhKjrP5wgxiwASq7FbS1JgLWGizxG1Iy0WT29j95m5M3nsz87rmL2kXWbYeaAp0N50KTLnWkV4sL2yXZeO3bGY0WkpNFSmQCWkjOIjndZ1+ynMIIVphcS6ADb5lzUEu9FidbGbOwj3VCGi46pJ5WlaDZ2xzTuQSZvGUXFhBJzR2xcFuNk/c4yRwnIK5Y0KyMfJLOb0VooWEA2IyFyO02ED5miKLBuyecXJk3vb1Vi1oTwGjIeS6nDZXNpvcRAhscdZzFur2I5mzGzJFzc6XyyCkGI0ASc939gsPHHJjzUDYBzOUfLCya95MQJBME8NO4/opKVPqyc8pPCcuBy1TX0R9oF5iSbgAGcuAFkANU6BX0wMgedyRMRcd8+CjxGGD5ByPrbhzRbaZsGnQjnM8Rom/Qz48jnOfokYShw+EdvRO6RZwMxny74/ZEVqW52jLOLXyF7gz45QisfRNnNN/tPIic04jeYCfuGZ5i4zymYjmui7C2+n4CNmVd8REA3HlPnJUj6DW7xcTewNpy4nSNEFs8weN5GZ7fKFY4t9gQJ48oRFkql0S0aZcATBJ5844JKuNIm+fOKZn+psriw3A+eBhXcIUzcHxPgFYgDkuwL8lys5AlPBdvf8Ashq9HdO73g8eHuO5Wwdbh4e6F2hBAgiQdOGvmgwoh2Rjt0lhycZbydkR3j0U2Od/Fn8wHiLfoq04PeG8DEHvnQop+I36bXGJaYMeB9j3ot3Gho9SssqFRFioqyg9Ftco2i0jq1oI7Vf4bbZAjNZmsbjtVrhsGc1b6e66JM+0aChtUnMHw90UakhUQ2m2nbenkL3Q1fbL3Wb1Ryz8V3lkjDbOUccpaLXG44Nzz4a9/DvVVUql9z3BQUqaLa0BQ5czl+CzHiURgpqbDU4Mpb4CQovfO6CYEngBzK4JW6OrdBf/AKlPVAJJyA1Wk2HswN6z4L9ODeIHPmqvYOzxTG8TLnWJ74AHAa98rSYQGeWnE/LKqGNI45JWgym2P7Iik2Tqmhmqmpi1l2on5WSNbMfPH5qnsEWCbTpn5lKJbTJRNZw0AYBHOwPspWURNgT4R53T2MT3VwEQcm+kOdSBEHwXGYVo0UNSo7OwHDlx7s1xxdkTcXsbnsv8hKxlB/ISaYQdWgWA7otrYki0WTmk2G9bj2ZqYVOKVmcWiuiZBvPlnw+XVe0EkwYMwQbAjI99pVntBu71hMWnlGqq9oVdx88fcfshF9m0rBn4lwdAiBlPCJv6dys214bJytNuAmbcRZZ92JG84TGfzzVhgsUIhdPJuScV0WbMY2BFOe4FJVox0Wv4j9UkBrh+3/TxPC4n6hkDdH81ieYC5WLjYE91p7NQub6kGLOg/fvSHEZRoGwgkjU3PilVqXukcUexRb0oUAa0wY0PwKIth1/xWngdPnYpXBNqM3mniENDrtE+FqWRgqWVTh6nznr85o1r1ylHsqhK0KoZ7FOKryILjGUSowpWOW5NaDxT2PZTRNNigFRdNdc3Y4WKkJrsUg3VU3dJ7PVGMOQJTUQqni78vXsXpGyMOyIYBuuAI5hw3mk8fxD/AGrzOnTW/wCh2K3qQbN6Z3P9rjvU/wDkC3vVUIKJLObYY3CCm4tOUSO4T5j/AKIug+QDOeX81vREbWwpcA8CY/Yj3H+4qHDRp+K4JzdrYaDJOCLtFlQEj53KVhhC4N4FpFuc2PHzRTzBnu80wtU6CGDzRDULRqaqcFEV/A99aO1dYO+c+Pmh2ZkkZ9/y3upAb2I+aIDpD6ojsOfK3jF0iYuIMWm9rZrrXz8+fCm74yAkHhwzSsdM5ukxlN8jEW1jRRQJEk20gdnv5KWoc752ictPDVRkiMyfbhfS6RnWLH1G7zS08IWN6W4pzKDSM97dHKBn22K1jXwY1j56LF9MHfY0fne7yEeqW+xGqTRmKe03tJMkk56+CNw3SgNFwZ7O9BDCumA2Z4EQli9nVWglzGkAXG8CQOK6WcbYSelHI+SSo5/l80kQcjPP+R6XXQbKMH+6d3oCkghJ51TKZ4aJzsQgYaXH4U6kOsBxgeKiJUuzz/FZ/qHqtVhTou9s7Ka2gCwf/Ge8g/cT3wVSsctlWhzSNCIPfmFlcThTTdunL8J4jnzTZoeUPhl4Ggp31FCXKSnQLtFNxso5UONVOYCchJRuF2MTmrehsyMhC6xwtnKWailo4Y5kEnsyRtLCE6FXeHwYGaWJhgv3DUqhY1FHFzbZTVMLui6O6J7S+nimtcYbWmmeRP2HucB4qv2jjuOfAX7gqYVXb0mxERygzPaubkvAUj6Aw3WZBGcgjnMOHjKpG0QCQc2E35Gbzpk7uUnRza4rUmVPzt63J7YZUHiGnxTtr0euDJAdY99j57p5QUQR6ZJRa3emI059iLeZbbP3VVTNtCbAycx+qLwuIzvKyOkvn4CsHVlsnMmD3Il77IIOgW4ypKlS3h6oiPuVhRfouB8X+A217/JDbw4gnnmnOqEwIPfx7FjokFuqAafPVLeBytooBU7+32Tw5KbRNvwO9Rl3f881GavJRmsRp6e6Vjo694Hz5Cxu1h9WudQzq9+Z9fJaDae0dymSc8gOJyCpsBQhsnM3PaUoJHcNgIiLHjCmf0acHl4qkk5seOqeQgWHjmjcK3rhXDWqnHBOPZPOTTMJU6INk2qt5AbwHYdQktxWxjGuIJAI/SV1H6S+QW/g+c2rrRmkkpwiYLJhzXUljCJ9VPh/vb/qb6pJIrZjV0yg8a0GZE/2SSVL0c/JTUBdXOyxn3JJKeB3mXuHCssM24XUlXHRMwjEsEZDLgsziD1ikkueXR0x7KSiJ35uh6p9V1JSeSg3/wDh+7+A7lW9aV1p9s/YOx3oEkl0RzewJmalwRz7kkljo9MLebHsK7QP8MdiSSIi0SUzl2FPJz70klh3s6Db5wUjCkkgwiCHqm/zgUkkjGiZ/pAf4lPtPoERT+0JJJRGG4L7x2FW9LNJJW4ftJsmzI7acfr1O32CSSSin9zPVh9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http://upload.wikimedia.org/wikipedia/commons/3/37/Porcelain_Workshop,_Jingdezhen,_Jiangxi,_Ch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71810"/>
            <a:ext cx="4429124" cy="3321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52" y="500042"/>
            <a:ext cx="787216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Все термины, приведенные ниже, за исключением одного, связаны с понятием  </a:t>
            </a:r>
          </a:p>
          <a:p>
            <a:r>
              <a:rPr lang="ru-RU" sz="2800" b="1" dirty="0" smtClean="0"/>
              <a:t>         «бедность». </a:t>
            </a:r>
          </a:p>
          <a:p>
            <a:endParaRPr lang="ru-RU" sz="2800" b="1" dirty="0" smtClean="0"/>
          </a:p>
          <a:p>
            <a:r>
              <a:rPr lang="ru-RU" sz="2800" dirty="0" smtClean="0"/>
              <a:t>Укажите термин, не связанный с этим понятием.</a:t>
            </a:r>
          </a:p>
          <a:p>
            <a:endParaRPr lang="ru-RU" sz="2800" dirty="0" smtClean="0"/>
          </a:p>
          <a:p>
            <a:r>
              <a:rPr lang="ru-RU" sz="2800" dirty="0" smtClean="0"/>
              <a:t>1.Минимальная оплата труда.  </a:t>
            </a:r>
          </a:p>
          <a:p>
            <a:r>
              <a:rPr lang="ru-RU" sz="2800" dirty="0" smtClean="0"/>
              <a:t>2. Прожиточный минимум.  </a:t>
            </a:r>
          </a:p>
          <a:p>
            <a:r>
              <a:rPr lang="ru-RU" sz="2800" dirty="0" smtClean="0"/>
              <a:t>3. Отсутствие квалификации. </a:t>
            </a:r>
          </a:p>
          <a:p>
            <a:r>
              <a:rPr lang="ru-RU" sz="2800" dirty="0" smtClean="0"/>
              <a:t>5. Недостаток средств.  </a:t>
            </a:r>
          </a:p>
          <a:p>
            <a:r>
              <a:rPr lang="ru-RU" sz="2800" dirty="0" smtClean="0"/>
              <a:t>6. Меценатство.</a:t>
            </a:r>
          </a:p>
          <a:p>
            <a:endParaRPr lang="ru-RU" dirty="0"/>
          </a:p>
        </p:txBody>
      </p:sp>
      <p:pic>
        <p:nvPicPr>
          <p:cNvPr id="10242" name="Picture 2" descr="http://img15.nnm.me/5/e/9/3/a/8c082701313fd46ae659d177b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00438"/>
            <a:ext cx="3317687" cy="2800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82868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2800" b="1" i="1" dirty="0" smtClean="0"/>
              <a:t>Верны ли суждения о меценатстве?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 А. Меценатство – пережиток прошлого.  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Б. Благодаря меценатству мир смог увидеть выдающиеся произведения искусства и услышать многих знаменитых певцов.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    1. Верно только А    </a:t>
            </a:r>
          </a:p>
          <a:p>
            <a:pPr algn="ctr"/>
            <a:r>
              <a:rPr lang="ru-RU" sz="2800" b="1" i="1" dirty="0" smtClean="0"/>
              <a:t> 2. Верно только Б     </a:t>
            </a:r>
          </a:p>
          <a:p>
            <a:pPr algn="ctr"/>
            <a:r>
              <a:rPr lang="ru-RU" sz="2800" b="1" i="1" dirty="0" smtClean="0"/>
              <a:t>3. Оба ответа верны     </a:t>
            </a:r>
          </a:p>
          <a:p>
            <a:pPr algn="ctr"/>
            <a:r>
              <a:rPr lang="ru-RU" sz="2800" b="1" i="1" dirty="0" smtClean="0"/>
              <a:t>4. Нет верного ответа 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16816.vk.me/v316816777/367b/-W2lEgxdt6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753100" cy="4314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571480"/>
            <a:ext cx="3957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Успехов в труде!</a:t>
            </a:r>
            <a:endParaRPr lang="ru-R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ндийский чай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428604"/>
            <a:ext cx="8286808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428604"/>
            <a:ext cx="79296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ВОПРОСЫ К МУЛЬТФИЛЬМУ:</a:t>
            </a:r>
          </a:p>
          <a:p>
            <a:pPr algn="ctr"/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smtClean="0"/>
              <a:t>1)Можем ли мы питаться лишь солнцем и ничего не делать?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2)Что дает человеку труд?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3)Что значит – безделье?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643998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Основные положения темы:</a:t>
            </a:r>
          </a:p>
          <a:p>
            <a:pPr algn="ctr"/>
            <a:r>
              <a:rPr lang="ru-RU" sz="2800" b="1" dirty="0" smtClean="0"/>
              <a:t>    </a:t>
            </a:r>
            <a:r>
              <a:rPr lang="ru-RU" sz="2800" b="1" i="1" dirty="0" smtClean="0"/>
              <a:t>1)Труд – это…….жизнедеятельности человека.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2) Труд – это важнейшая ……жизни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4)Своим трудом люди создают ……производимые на продажу, которые называются…..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5)Труд людей предполагает выполнение ……, необходимых другим людям (например, парикмахер, врач) 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3)Богатство и бедность человека зависят от того, как он……</a:t>
            </a:r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 </a:t>
            </a:r>
          </a:p>
          <a:p>
            <a:pPr algn="ctr"/>
            <a:r>
              <a:rPr lang="ru-RU" sz="2800" b="1" i="1" dirty="0" smtClean="0"/>
              <a:t>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9" y="142852"/>
            <a:ext cx="878684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2800" b="1" i="1" dirty="0" smtClean="0"/>
              <a:t>Продукт труда, выставленный на продажу называется: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1.Заработная плата </a:t>
            </a:r>
          </a:p>
          <a:p>
            <a:pPr algn="ctr"/>
            <a:r>
              <a:rPr lang="ru-RU" sz="2800" b="1" i="1" dirty="0" smtClean="0"/>
              <a:t> </a:t>
            </a:r>
          </a:p>
          <a:p>
            <a:pPr algn="ctr"/>
            <a:r>
              <a:rPr lang="ru-RU" sz="2800" b="1" i="1" dirty="0" smtClean="0"/>
              <a:t>2. Товар </a:t>
            </a:r>
          </a:p>
          <a:p>
            <a:pPr algn="ctr"/>
            <a:r>
              <a:rPr lang="ru-RU" sz="2800" b="1" i="1" dirty="0" smtClean="0"/>
              <a:t> </a:t>
            </a:r>
          </a:p>
          <a:p>
            <a:pPr algn="ctr"/>
            <a:r>
              <a:rPr lang="ru-RU" sz="2800" b="1" i="1" dirty="0" smtClean="0"/>
              <a:t>3. Земля </a:t>
            </a:r>
          </a:p>
          <a:p>
            <a:pPr algn="ctr"/>
            <a:r>
              <a:rPr lang="ru-RU" sz="2800" b="1" i="1" dirty="0" smtClean="0"/>
              <a:t> </a:t>
            </a:r>
          </a:p>
          <a:p>
            <a:pPr algn="ctr"/>
            <a:r>
              <a:rPr lang="ru-RU" sz="2800" b="1" i="1" dirty="0" smtClean="0"/>
              <a:t>4. Премия</a:t>
            </a:r>
          </a:p>
          <a:p>
            <a:pPr algn="ctr"/>
            <a:endParaRPr lang="ru-RU" dirty="0"/>
          </a:p>
        </p:txBody>
      </p:sp>
      <p:pic>
        <p:nvPicPr>
          <p:cNvPr id="11266" name="Picture 2" descr="http://rnns.ru/uploads/posts/2009-09/thumbs/1251866240_magazin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2614586" cy="2614586"/>
          </a:xfrm>
          <a:prstGeom prst="rect">
            <a:avLst/>
          </a:prstGeom>
          <a:noFill/>
        </p:spPr>
      </p:pic>
      <p:pic>
        <p:nvPicPr>
          <p:cNvPr id="11268" name="Picture 4" descr="http://img0.liveinternet.ru/images/attach/c/5/89/217/89217356_Dengi_k_deng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8616" y="2714620"/>
            <a:ext cx="2475384" cy="1973235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786322"/>
            <a:ext cx="3562341" cy="179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857232"/>
            <a:ext cx="778674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Верно ли, что: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  А. Работа парикмахера называется услугой.</a:t>
            </a:r>
          </a:p>
          <a:p>
            <a:pPr algn="ctr"/>
            <a:r>
              <a:rPr lang="ru-RU" sz="2800" b="1" i="1" dirty="0" smtClean="0"/>
              <a:t> </a:t>
            </a:r>
          </a:p>
          <a:p>
            <a:pPr algn="ctr"/>
            <a:r>
              <a:rPr lang="ru-RU" sz="2800" b="1" i="1" dirty="0" smtClean="0"/>
              <a:t> Б. Труд  не бывает бесцельным и всегда приводит к результату. </a:t>
            </a:r>
          </a:p>
          <a:p>
            <a:pPr algn="ctr"/>
            <a:r>
              <a:rPr lang="ru-RU" sz="2800" b="1" i="1" dirty="0" smtClean="0"/>
              <a:t> 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/>
              <a:t>Верно только А     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/>
              <a:t>Верно только Б     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/>
              <a:t>Оба ответа верны     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/>
              <a:t>Нет верного ответа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КАКОЙ ИЗ ЭТИХ ВИДОВ ТРУДА МОЖНО НАЗВАТЬ </a:t>
            </a:r>
          </a:p>
          <a:p>
            <a:r>
              <a:rPr lang="ru-RU" sz="2400" b="1" dirty="0" smtClean="0"/>
              <a:t>А.Умственным </a:t>
            </a:r>
            <a:r>
              <a:rPr lang="ru-RU" sz="2400" b="1" dirty="0" smtClean="0">
                <a:solidFill>
                  <a:schemeClr val="bg1"/>
                </a:solidFill>
              </a:rPr>
              <a:t>                                   </a:t>
            </a:r>
            <a:r>
              <a:rPr lang="ru-RU" sz="2400" b="1" dirty="0" smtClean="0"/>
              <a:t>Г.Творческим</a:t>
            </a:r>
          </a:p>
          <a:p>
            <a:r>
              <a:rPr lang="ru-RU" sz="2400" b="1" dirty="0" smtClean="0"/>
              <a:t>Б.Физическим </a:t>
            </a:r>
            <a:r>
              <a:rPr lang="ru-RU" sz="2400" b="1" dirty="0" smtClean="0">
                <a:solidFill>
                  <a:schemeClr val="bg1"/>
                </a:solidFill>
              </a:rPr>
              <a:t>                                   </a:t>
            </a:r>
            <a:r>
              <a:rPr lang="ru-RU" sz="2400" b="1" dirty="0" smtClean="0"/>
              <a:t> Д.Принудительным В.Коллективным                                Е.Безвозмездным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59169"/>
            <a:ext cx="2214578" cy="309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2571768" cy="20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http://sankt-peterburg.buyreklama.ru/sankt-peterburg/pic_336_294/24822275/0d3ed2f12098926f3088fdfdd6320fc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482686"/>
            <a:ext cx="2714644" cy="2375314"/>
          </a:xfrm>
          <a:prstGeom prst="rect">
            <a:avLst/>
          </a:prstGeom>
          <a:noFill/>
        </p:spPr>
      </p:pic>
      <p:pic>
        <p:nvPicPr>
          <p:cNvPr id="1035" name="Picture 11" descr="http://i.pokeroff.ru/uploads/post/2892333-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381482"/>
            <a:ext cx="3714776" cy="2476518"/>
          </a:xfrm>
          <a:prstGeom prst="rect">
            <a:avLst/>
          </a:prstGeom>
          <a:noFill/>
        </p:spPr>
      </p:pic>
      <p:pic>
        <p:nvPicPr>
          <p:cNvPr id="1039" name="Picture 15" descr="http://img-fotki.yandex.ru/get/6310/118804592.0/0_7b94e_9e807f21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571612"/>
            <a:ext cx="483319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2562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/>
              <a:t>Объясни пословицу :</a:t>
            </a:r>
          </a:p>
          <a:p>
            <a:pPr algn="ctr"/>
            <a:r>
              <a:rPr lang="ru-RU" sz="4000" b="1" i="1" dirty="0" smtClean="0"/>
              <a:t>«</a:t>
            </a:r>
            <a:r>
              <a:rPr lang="ru-RU" sz="4000" b="1" i="1" dirty="0" smtClean="0"/>
              <a:t>Хорошая работа два века живёт</a:t>
            </a:r>
            <a:r>
              <a:rPr lang="ru-RU" sz="4000" b="1" i="1" dirty="0" smtClean="0"/>
              <a:t>»</a:t>
            </a:r>
          </a:p>
          <a:p>
            <a:pPr algn="ctr"/>
            <a:r>
              <a:rPr lang="ru-RU" sz="2400" b="1" i="1" dirty="0" smtClean="0"/>
              <a:t>Что изображено на иллюстрации?</a:t>
            </a:r>
            <a:endParaRPr lang="ru-RU" sz="2400" b="1" i="1" dirty="0"/>
          </a:p>
        </p:txBody>
      </p:sp>
      <p:pic>
        <p:nvPicPr>
          <p:cNvPr id="6146" name="Picture 2" descr="http://stat21.privet.ru/lr/0c10551d8b00f72fb6fdf2ada14477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6191250" cy="464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571480"/>
            <a:ext cx="78581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/>
              <a:t> Художник, работающий по шаблону, без выдумки и фантазии:</a:t>
            </a:r>
          </a:p>
          <a:p>
            <a:pPr algn="r"/>
            <a:endParaRPr lang="ru-RU" sz="2800" b="1" i="1" dirty="0" smtClean="0"/>
          </a:p>
          <a:p>
            <a:pPr algn="r"/>
            <a:r>
              <a:rPr lang="ru-RU" sz="2800" b="1" i="1" dirty="0" smtClean="0"/>
              <a:t>1.Мастер </a:t>
            </a:r>
          </a:p>
          <a:p>
            <a:pPr algn="r"/>
            <a:endParaRPr lang="ru-RU" sz="2800" b="1" i="1" dirty="0" smtClean="0"/>
          </a:p>
          <a:p>
            <a:pPr algn="r"/>
            <a:r>
              <a:rPr lang="ru-RU" sz="2800" b="1" i="1" dirty="0" smtClean="0"/>
              <a:t> 2. Гений</a:t>
            </a:r>
          </a:p>
          <a:p>
            <a:pPr algn="r"/>
            <a:r>
              <a:rPr lang="ru-RU" sz="2800" b="1" i="1" dirty="0" smtClean="0"/>
              <a:t>  </a:t>
            </a:r>
          </a:p>
          <a:p>
            <a:pPr algn="r"/>
            <a:r>
              <a:rPr lang="ru-RU" sz="2800" b="1" i="1" dirty="0" smtClean="0"/>
              <a:t>          3. Ремесленник  </a:t>
            </a:r>
          </a:p>
          <a:p>
            <a:pPr algn="r"/>
            <a:endParaRPr lang="ru-RU" sz="2800" b="1" i="1" dirty="0" smtClean="0"/>
          </a:p>
          <a:p>
            <a:pPr algn="r"/>
            <a:r>
              <a:rPr lang="ru-RU" sz="2800" b="1" i="1" dirty="0" smtClean="0"/>
              <a:t>4. Живописец</a:t>
            </a:r>
          </a:p>
          <a:p>
            <a:pPr algn="r"/>
            <a:endParaRPr lang="ru-RU" dirty="0"/>
          </a:p>
        </p:txBody>
      </p:sp>
      <p:pic>
        <p:nvPicPr>
          <p:cNvPr id="8194" name="Picture 2" descr="http://www.school422.ru/system/files/imagecache/800x800/%D1%80%D0%B5%D0%BC%D0%B5%D1%81%D0%BB%D0%B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5238787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</TotalTime>
  <Words>155</Words>
  <PresentationFormat>Экран (4:3)</PresentationFormat>
  <Paragraphs>92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39</cp:revision>
  <dcterms:created xsi:type="dcterms:W3CDTF">2014-02-17T16:25:57Z</dcterms:created>
  <dcterms:modified xsi:type="dcterms:W3CDTF">2014-11-16T06:22:43Z</dcterms:modified>
</cp:coreProperties>
</file>