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2B993-4451-4B90-86A1-9AE53524DB92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9AC46-9FE8-443B-9FE1-3726CA744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7DD7-B644-4DF3-9D87-3E734B8E5729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E495-A494-4AF2-9A50-73824788D50C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AB5C-7205-4BC4-A133-7283B23C4A51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2FF1-DB69-4C65-8D2C-74D52FDEE64D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B358-6CAA-4189-B0FD-FD9D5904FEEC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5352-E473-46FD-9E3D-ADA2523F60A2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7B25-F165-4BE6-BD5B-1967EBB66178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78F3-4843-49C3-A93F-30584FEEBDC4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9140-387D-4576-90A7-F6F06C96C362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7664-F284-441A-AC2A-DB47D00EEF0A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0651-14F7-4449-854B-B4E1AAF04A59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661BA-C349-48E0-ACB9-1B47B12E2B95}" type="datetime1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1.%20&#1042;&#1072;&#1089;&#1080;&#1083;&#1100;&#1077;&#1074;&#1072;%20&#1042;.&#1053;\&#1052;&#1091;&#1079;&#1099;&#1082;&#1072;\&#1050;&#1083;&#1072;&#1089;&#1089;&#1080;&#1095;&#1077;&#1089;&#1082;&#1072;&#1103;%20&#1084;&#1091;&#1079;&#1099;&#1082;&#1072;\&#1050;&#1088;&#1080;&#1090;&#1089;&#1082;&#1072;&#1103;%20&#1045;.&#1044;%20(&#1087;&#1086;%20&#1082;&#1083;&#1072;&#1089;&#1089;&#1072;&#1084;)\1%20&#1082;&#1083;&#1072;&#1089;&#1089;.%20&#1052;&#1091;&#1079;&#1099;&#1082;&#1072;%20&#1074;&#1086;&#1082;&#1088;&#1091;&#1075;%20&#1085;&#1072;&#1089;\20%20-%20&#1051;.%20&#1074;&#1072;&#1085;%20&#1041;&#1077;&#1090;&#1093;&#1086;&#1074;&#1077;&#1085;.%20&#1057;&#1080;&#1084;&#1092;&#1086;&#1085;&#1080;&#1103;%20&#8470;%206%20&#171;&#1055;&#1072;&#1089;&#1090;&#1086;&#1088;&#1072;&#1083;&#1100;&#1085;&#1072;&#1103;&#187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1.%20&#1042;&#1072;&#1089;&#1080;&#1083;&#1100;&#1077;&#1074;&#1072;%20&#1042;.&#1053;\&#1052;&#1091;&#1079;&#1099;&#1082;&#1072;\&#1050;&#1083;&#1072;&#1089;&#1089;&#1080;&#1095;&#1077;&#1089;&#1082;&#1072;&#1103;%20&#1084;&#1091;&#1079;&#1099;&#1082;&#1072;\&#1050;&#1088;&#1080;&#1090;&#1089;&#1082;&#1072;&#1103;%20&#1045;.&#1044;%20(&#1087;&#1086;%20&#1082;&#1083;&#1072;&#1089;&#1089;&#1072;&#1084;)\1%20&#1082;&#1083;&#1072;&#1089;&#1089;.%20&#1052;&#1091;&#1079;&#1099;&#1082;&#1072;%20&#1074;&#1086;&#1082;&#1088;&#1091;&#1075;%20&#1085;&#1072;&#1089;\17%20-%20&#1050;&#1072;&#1082;%20&#1087;&#1086;&#1076;%20&#1103;&#1073;&#1083;&#1086;&#1085;&#1100;&#1082;&#1086;&#1081;,%20&#1088;&#1091;&#1089;&#1089;&#1082;&#1072;&#1103;%20&#1085;&#1072;&#1088;&#1086;&#1076;&#1085;&#1072;&#1103;%20&#1087;&#1077;&#1089;&#1085;&#1103;.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2.%20&#1042;&#1072;&#1089;&#1080;&#1083;&#1100;&#1077;&#1074;&#1072;%20&#1042;.&#1053;\&#1059;&#1088;&#1086;&#1082;&#1080;\1-9%20&#1082;&#1083;&#1072;&#1089;&#1089;\1%20&#1082;&#1083;&#1072;&#1089;&#1089;\11.%20&#1057;&#1072;&#1076;&#1082;&#1086;.%20&#1048;&#1079;%20&#1088;&#1091;&#1089;&#1089;&#1082;&#1086;&#1075;&#1086;%20&#1073;&#1099;&#1083;&#1080;&#1085;&#1085;&#1086;&#1075;&#1086;%20&#1089;&#1082;&#1072;&#1079;&#1072;\&#1056;&#1080;&#1084;&#1089;&#1082;&#1080;&#1081;-&#1050;&#1086;&#1088;&#1089;&#1072;&#1082;&#1086;&#1074;.%20&#1055;&#1077;&#1089;&#1085;&#1103;%20&#1057;&#1072;&#1076;&#1082;&#1086;..mp3" TargetMode="Externa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2.%20&#1042;&#1072;&#1089;&#1080;&#1083;&#1100;&#1077;&#1074;&#1072;%20&#1042;.&#1053;\&#1059;&#1088;&#1086;&#1082;&#1080;\1-9%20&#1082;&#1083;&#1072;&#1089;&#1089;\1%20&#1082;&#1083;&#1072;&#1089;&#1089;\11.%20&#1057;&#1072;&#1076;&#1082;&#1086;.%20&#1048;&#1079;%20&#1088;&#1091;&#1089;&#1089;&#1082;&#1086;&#1075;&#1086;%20&#1073;&#1099;&#1083;&#1080;&#1085;&#1085;&#1086;&#1075;&#1086;%20&#1089;&#1082;&#1072;&#1079;&#1072;\&#1056;&#1080;&#1084;&#1089;&#1082;&#1080;&#1081;-&#1050;&#1086;&#1088;&#1089;&#1072;&#1082;&#1086;&#1074;.%20&#1050;&#1086;&#1083;&#1099;&#1073;&#1077;&#1083;&#1100;&#1085;&#1072;&#1103;%20&#1042;&#1086;&#1083;&#1093;&#1086;&#1074;&#1099;..mp3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0244"/>
            <a:ext cx="9144000" cy="68782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опера</a:t>
            </a:r>
          </a:p>
          <a:p>
            <a:pPr algn="ctr"/>
            <a:r>
              <a:rPr lang="ru-RU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«САДКО»</a:t>
            </a:r>
          </a:p>
          <a:p>
            <a:pPr algn="ctr"/>
            <a:r>
              <a:rPr lang="ru-RU" sz="96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Н.А.Римский-Корсаков</a:t>
            </a:r>
            <a:endParaRPr lang="ru-RU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652120" y="5877272"/>
            <a:ext cx="2895600" cy="36512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Васильева В.Н. СОШ № 34 Набережные Челны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824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/>
        </p:spPr>
      </p:pic>
      <p:sp>
        <p:nvSpPr>
          <p:cNvPr id="3" name="TextBox 2"/>
          <p:cNvSpPr txBox="1"/>
          <p:nvPr/>
        </p:nvSpPr>
        <p:spPr>
          <a:xfrm>
            <a:off x="539552" y="1484784"/>
            <a:ext cx="8320739" cy="3416320"/>
          </a:xfrm>
          <a:prstGeom prst="rect">
            <a:avLst/>
          </a:prstGeom>
          <a:noFill/>
        </p:spPr>
        <p:txBody>
          <a:bodyPr wrap="none" rtlCol="0">
            <a:prstTxWarp prst="textCanU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Где в сказке звучит музыка</a:t>
            </a:r>
          </a:p>
          <a:p>
            <a:pPr algn="ctr"/>
            <a:r>
              <a:rPr lang="ru-RU" sz="54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«Заиграйте, мои </a:t>
            </a:r>
            <a:r>
              <a:rPr lang="ru-RU" sz="5400" b="1" dirty="0" err="1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гусельки</a:t>
            </a:r>
            <a:r>
              <a:rPr lang="ru-RU" sz="54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»</a:t>
            </a:r>
          </a:p>
          <a:p>
            <a:pPr algn="ctr"/>
            <a:r>
              <a:rPr lang="ru-RU" sz="54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И</a:t>
            </a:r>
          </a:p>
          <a:p>
            <a:pPr algn="ctr"/>
            <a:r>
              <a:rPr lang="ru-RU" sz="54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«Колыбельная </a:t>
            </a:r>
            <a:r>
              <a:rPr lang="ru-RU" sz="5400" b="1" dirty="0" err="1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Волховы</a:t>
            </a:r>
            <a:r>
              <a:rPr lang="ru-RU" sz="54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</a:rPr>
              <a:t>»</a:t>
            </a:r>
            <a:endParaRPr lang="ru-RU" sz="5400" b="1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50962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260648"/>
            <a:ext cx="8544198" cy="526297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translucentPowder"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«ПАСТОРАЛЬНАЯ» СИМФОНИЯ</a:t>
            </a:r>
          </a:p>
          <a:p>
            <a:endParaRPr lang="ru-RU" sz="4800" b="1" dirty="0" smtClean="0">
              <a:solidFill>
                <a:srgbClr val="FFFF00"/>
              </a:solidFill>
            </a:endParaRPr>
          </a:p>
          <a:p>
            <a:endParaRPr lang="ru-RU" sz="4800" b="1" dirty="0" smtClean="0">
              <a:solidFill>
                <a:srgbClr val="FFFF00"/>
              </a:solidFill>
            </a:endParaRPr>
          </a:p>
          <a:p>
            <a:r>
              <a:rPr lang="ru-RU" sz="4800" b="1" dirty="0" smtClean="0">
                <a:solidFill>
                  <a:srgbClr val="FFFF00"/>
                </a:solidFill>
              </a:rPr>
              <a:t>Л.В.БЕТХОВЕН</a:t>
            </a:r>
          </a:p>
          <a:p>
            <a:endParaRPr lang="ru-RU" sz="4800" b="1" dirty="0" smtClean="0">
              <a:solidFill>
                <a:srgbClr val="FFFF00"/>
              </a:solidFill>
            </a:endParaRPr>
          </a:p>
          <a:p>
            <a:endParaRPr lang="ru-RU" sz="4800" b="1" dirty="0" smtClean="0">
              <a:solidFill>
                <a:srgbClr val="FFFF00"/>
              </a:solidFill>
            </a:endParaRPr>
          </a:p>
          <a:p>
            <a:r>
              <a:rPr lang="ru-RU" sz="4800" b="1" dirty="0" smtClean="0">
                <a:solidFill>
                  <a:srgbClr val="FFFF00"/>
                </a:solidFill>
              </a:rPr>
              <a:t>ПАСТУШЬЯ ПЕСЕНКА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pic>
        <p:nvPicPr>
          <p:cNvPr id="7" name="20 - Л. ван Бетховен. Симфония № 6 «Пасторальная»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16416" y="1124744"/>
            <a:ext cx="592832" cy="592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6995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096256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TextBox 4"/>
          <p:cNvSpPr txBox="1"/>
          <p:nvPr/>
        </p:nvSpPr>
        <p:spPr>
          <a:xfrm>
            <a:off x="251520" y="260648"/>
            <a:ext cx="880234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КАКОЕ  НАСТРОЕНИЕ  В  МУЗЫКЕ?</a:t>
            </a:r>
          </a:p>
          <a:p>
            <a:pPr>
              <a:buFontTx/>
              <a:buChar char="-"/>
            </a:pPr>
            <a:endParaRPr lang="ru-RU" sz="3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ru-RU" sz="36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КАКИЕ  ИНСТРУМЕНТЫ  ВЫ  УСЛЫШАЛИ?</a:t>
            </a:r>
          </a:p>
          <a:p>
            <a:pPr algn="ctr"/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33CCFF"/>
                </a:solidFill>
              </a:rPr>
              <a:t>   </a:t>
            </a:r>
            <a:r>
              <a:rPr lang="ru-RU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33CCFF"/>
                </a:solidFill>
              </a:rPr>
              <a:t>(СВИРЕЛЬ БЕСЕДУЕТ С РОЖКОМ)</a:t>
            </a:r>
          </a:p>
          <a:p>
            <a:endParaRPr lang="ru-RU" sz="3600" b="1" i="1" dirty="0" smtClean="0">
              <a:solidFill>
                <a:srgbClr val="FFFF00"/>
              </a:solidFill>
            </a:endParaRPr>
          </a:p>
          <a:p>
            <a:endParaRPr lang="ru-RU" sz="3600" b="1" i="1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sz="3600" b="1" i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НА  ЧТО  ПОХОЖЕ  ЗВУЧАНИЕ  МЕЛОДИИ?</a:t>
            </a:r>
          </a:p>
          <a:p>
            <a:pPr algn="ctr"/>
            <a:r>
              <a:rPr lang="ru-RU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33CCFF"/>
                </a:solidFill>
              </a:rPr>
              <a:t>  (НА ПЕСНЮ ПАСТУШКА –</a:t>
            </a:r>
          </a:p>
          <a:p>
            <a:pPr algn="ctr"/>
            <a:r>
              <a:rPr lang="ru-RU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33CCFF"/>
                </a:solidFill>
              </a:rPr>
              <a:t> НЕТОРОПЛИВАЯ И СВЕТЛАЯ)</a:t>
            </a:r>
          </a:p>
          <a:p>
            <a:r>
              <a:rPr lang="ru-RU" sz="3600" b="1" i="1" dirty="0" smtClean="0">
                <a:solidFill>
                  <a:srgbClr val="FFFF00"/>
                </a:solidFill>
              </a:rPr>
              <a:t>-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3484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0"/>
            <a:ext cx="6713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БЫЛИННЫЕ НАИГРЫШИ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 rot="20905759">
            <a:off x="-176306" y="862976"/>
            <a:ext cx="2592288" cy="1740776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ГУСЛИ –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СТАРИННЫЙ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ИНСТРУМЕНТ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 rot="548076">
            <a:off x="6310495" y="4053644"/>
            <a:ext cx="2570584" cy="2145440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ВМЕСТО СТРУНЫ –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КОНСКИЙ  ВОЛОС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 rot="21276461">
            <a:off x="251520" y="4149080"/>
            <a:ext cx="3131840" cy="2244832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САМЫЕ ЗВОНКИЕ –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ГУСЛИ ЯРОВЧАТЫЕ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КРЫЛОВИДНЫЕ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pic>
        <p:nvPicPr>
          <p:cNvPr id="11" name="17 - Как под яблонькой, русская народная песня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67936" y="188640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2000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6" grpId="0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0244"/>
            <a:ext cx="9144000" cy="687824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3" name="TextBox 2"/>
          <p:cNvSpPr txBox="1"/>
          <p:nvPr/>
        </p:nvSpPr>
        <p:spPr>
          <a:xfrm>
            <a:off x="1187624" y="836712"/>
            <a:ext cx="69801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САДКО</a:t>
            </a:r>
          </a:p>
          <a:p>
            <a:pPr algn="ctr"/>
            <a:r>
              <a:rPr lang="ru-RU" sz="4000" b="1" i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(из русского былинного сказа)</a:t>
            </a:r>
            <a:endParaRPr lang="ru-RU" sz="4000" b="1" i="1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4986" y="2636912"/>
            <a:ext cx="63466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Tx/>
              <a:buChar char="-"/>
            </a:pPr>
            <a:r>
              <a:rPr lang="ru-RU" sz="4000" b="1" dirty="0" smtClean="0">
                <a:solidFill>
                  <a:srgbClr val="C00000"/>
                </a:solidFill>
              </a:rPr>
              <a:t>Где в сказе звучит музыка?</a:t>
            </a:r>
          </a:p>
          <a:p>
            <a:pPr algn="ctr">
              <a:buFontTx/>
              <a:buChar char="-"/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 algn="ctr">
              <a:buFontTx/>
              <a:buChar char="-"/>
            </a:pPr>
            <a:r>
              <a:rPr lang="ru-RU" sz="4000" b="1" dirty="0" smtClean="0">
                <a:solidFill>
                  <a:srgbClr val="C00000"/>
                </a:solidFill>
              </a:rPr>
              <a:t> В каком характере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  она могла бы звучать?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824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49817"/>
            <a:ext cx="5292080" cy="370818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548680"/>
            <a:ext cx="3995936" cy="567604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 descr="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5364088" cy="372133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824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pic>
        <p:nvPicPr>
          <p:cNvPr id="6" name="Рисунок 5" descr="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1975" y="476672"/>
            <a:ext cx="4772025" cy="597666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854762"/>
            <a:ext cx="5004048" cy="4003238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5940152" cy="3351943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7824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3" name="Прямоугольник 2"/>
          <p:cNvSpPr/>
          <p:nvPr/>
        </p:nvSpPr>
        <p:spPr>
          <a:xfrm>
            <a:off x="539552" y="260648"/>
            <a:ext cx="8320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«Заиграйте, мои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гусельки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4723" y="1484784"/>
            <a:ext cx="91887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sz="3600" b="1" dirty="0" smtClean="0">
                <a:solidFill>
                  <a:srgbClr val="002060"/>
                </a:solidFill>
              </a:rPr>
              <a:t> Как  звучала  музыка?</a:t>
            </a:r>
          </a:p>
          <a:p>
            <a:pPr algn="ctr"/>
            <a:r>
              <a:rPr lang="ru-RU" sz="3600" b="1" dirty="0" smtClean="0"/>
              <a:t>  </a:t>
            </a:r>
            <a:r>
              <a:rPr lang="ru-RU" sz="3600" b="1" i="1" dirty="0" smtClean="0">
                <a:solidFill>
                  <a:srgbClr val="FF0000"/>
                </a:solidFill>
              </a:rPr>
              <a:t>(с удалью, задорно, с острым ритмом)</a:t>
            </a:r>
          </a:p>
          <a:p>
            <a:pPr algn="ctr">
              <a:buFontTx/>
              <a:buChar char="-"/>
            </a:pP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В  каком  темпе  звучала?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   (в быстром темпе)</a:t>
            </a:r>
          </a:p>
          <a:p>
            <a:pPr algn="ctr">
              <a:buFontTx/>
              <a:buChar char="-"/>
            </a:pPr>
            <a:r>
              <a:rPr lang="ru-RU" sz="3600" b="1" dirty="0" smtClean="0">
                <a:solidFill>
                  <a:srgbClr val="002060"/>
                </a:solidFill>
              </a:rPr>
              <a:t> Какое  настроение  передавала?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  (радостное, весёлое настроение)</a:t>
            </a:r>
          </a:p>
          <a:p>
            <a:pPr algn="ctr">
              <a:buFontTx/>
              <a:buChar char="-"/>
            </a:pP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Какой  жанр  музыки  звучал?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  (песня-пляска (танец)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pic>
        <p:nvPicPr>
          <p:cNvPr id="7" name="Римский-Корсаков. Песня Садко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16416" y="1052736"/>
            <a:ext cx="664840" cy="664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9918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/>
      <p:bldP spid="5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7824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3" name="Прямоугольник 2"/>
          <p:cNvSpPr/>
          <p:nvPr/>
        </p:nvSpPr>
        <p:spPr>
          <a:xfrm>
            <a:off x="683568" y="332656"/>
            <a:ext cx="7986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КОЛЫБЕЛЬНАЯ ВОЛХОВЫ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484784"/>
            <a:ext cx="89644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sz="4400" b="1" dirty="0" smtClean="0">
                <a:solidFill>
                  <a:srgbClr val="002060"/>
                </a:solidFill>
              </a:rPr>
              <a:t> Как  звучала  музыка?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   (ласково, нежно, неторопливо,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   с убаюкивающими интонациями)</a:t>
            </a:r>
          </a:p>
          <a:p>
            <a:pPr algn="ctr"/>
            <a:endParaRPr lang="ru-RU" sz="4400" b="1" dirty="0" smtClean="0">
              <a:solidFill>
                <a:srgbClr val="002060"/>
              </a:solidFill>
            </a:endParaRPr>
          </a:p>
          <a:p>
            <a:pPr algn="ctr">
              <a:buFontTx/>
              <a:buChar char="-"/>
            </a:pPr>
            <a:r>
              <a:rPr lang="ru-RU" sz="4400" b="1" dirty="0" smtClean="0">
                <a:solidFill>
                  <a:srgbClr val="002060"/>
                </a:solidFill>
              </a:rPr>
              <a:t> Какой  жанр  музыки?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</a:rPr>
              <a:t>  (песня, колыбельная)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Васильева В.Н. СОШ № 34 Набережные Челны</a:t>
            </a:r>
            <a:endParaRPr lang="ru-RU"/>
          </a:p>
        </p:txBody>
      </p:sp>
      <p:pic>
        <p:nvPicPr>
          <p:cNvPr id="7" name="Римский-Корсаков. Колыбельная Волховы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72400" y="1412776"/>
            <a:ext cx="664840" cy="664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8954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/>
      <p:bldP spid="5" grpId="0" build="p" bldLvl="5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275</Words>
  <Application>Microsoft Office PowerPoint</Application>
  <PresentationFormat>Экран (4:3)</PresentationFormat>
  <Paragraphs>66</Paragraphs>
  <Slides>10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2011-01-05T16:18:39Z</dcterms:created>
  <dcterms:modified xsi:type="dcterms:W3CDTF">2012-10-20T16:51:46Z</dcterms:modified>
</cp:coreProperties>
</file>