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10/31/2011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111\Videos\Mirusia%20sings%20Solveigs%20Lied%20in%20The%20Efteling.av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111\Videos\&#1069;&#1076;&#1074;&#1072;&#1088;&#1076;%20&#1043;&#1088;&#1080;&#1075;.%20&#1042;%20&#1087;&#1077;&#1097;&#1077;&#1088;&#1077;%20&#1075;&#1086;&#1088;&#1085;&#1086;&#1075;&#1086;%20&#1082;&#1086;&#1088;&#1086;&#1083;&#1103;.%20(1)_converted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4191000"/>
            <a:ext cx="8686800" cy="1905000"/>
          </a:xfrm>
        </p:spPr>
        <p:txBody>
          <a:bodyPr>
            <a:prstTxWarp prst="textWave1">
              <a:avLst/>
            </a:prstTxWarp>
            <a:noAutofit/>
          </a:bodyPr>
          <a:lstStyle/>
          <a:p>
            <a:r>
              <a:rPr lang="ru-RU" sz="3200" b="1" dirty="0" smtClean="0">
                <a:ln w="12700">
                  <a:solidFill>
                    <a:schemeClr val="bg2">
                      <a:lumMod val="9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haroni" pitchFamily="2" charset="-79"/>
              </a:rPr>
              <a:t>Презентация к занятию:</a:t>
            </a:r>
          </a:p>
          <a:p>
            <a:r>
              <a:rPr lang="ru-RU" sz="3200" b="1" dirty="0" smtClean="0">
                <a:ln w="12700">
                  <a:solidFill>
                    <a:schemeClr val="bg2">
                      <a:lumMod val="9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haroni" pitchFamily="2" charset="-79"/>
              </a:rPr>
              <a:t>Путешествие по музыкальной сказке                 Эдварда Грига «Пер Гюнт» </a:t>
            </a:r>
            <a:endParaRPr lang="ru-RU" sz="3200" b="1" dirty="0">
              <a:ln w="12700">
                <a:solidFill>
                  <a:schemeClr val="bg2">
                    <a:lumMod val="9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Эдвард </a:t>
            </a:r>
            <a:r>
              <a:rPr lang="ru-RU" dirty="0" smtClean="0"/>
              <a:t>Г</a:t>
            </a:r>
            <a:r>
              <a:rPr lang="ru-RU" dirty="0" smtClean="0"/>
              <a:t>риг</a:t>
            </a:r>
            <a:endParaRPr lang="ru-RU" dirty="0"/>
          </a:p>
        </p:txBody>
      </p:sp>
      <p:pic>
        <p:nvPicPr>
          <p:cNvPr id="4" name="Содержимое 3" descr="0_7fb32_9f186ec_XL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5815" y="1554163"/>
            <a:ext cx="3164770" cy="452596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Картина «Утро»</a:t>
            </a:r>
            <a:endParaRPr lang="ru-RU" dirty="0"/>
          </a:p>
        </p:txBody>
      </p:sp>
      <p:pic>
        <p:nvPicPr>
          <p:cNvPr id="4" name="Содержимое 3" descr="48805434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1637" y="1583531"/>
            <a:ext cx="5953125" cy="44672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 Гюнт</a:t>
            </a:r>
            <a:endParaRPr lang="ru-RU" dirty="0"/>
          </a:p>
        </p:txBody>
      </p:sp>
      <p:pic>
        <p:nvPicPr>
          <p:cNvPr id="4" name="Содержимое 3" descr="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0358" y="1554163"/>
            <a:ext cx="3395684" cy="452596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Сольвейг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e6a27d17947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0545" y="1554163"/>
            <a:ext cx="3515310" cy="45259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Песня Сольвейг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Mirusia sings Solveigs Lied in The Efteling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09725" y="2103438"/>
            <a:ext cx="607695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Шествие гномов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Эдвард Григ. В пещере горного короля. (1)_converted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00200" y="1531938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</TotalTime>
  <Words>27</Words>
  <PresentationFormat>Экран (4:3)</PresentationFormat>
  <Paragraphs>8</Paragraphs>
  <Slides>7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Эдвард Григ</vt:lpstr>
      <vt:lpstr>Картина «Утро»</vt:lpstr>
      <vt:lpstr>Пер Гюнт</vt:lpstr>
      <vt:lpstr>Сольвейг </vt:lpstr>
      <vt:lpstr>Песня Сольвейг </vt:lpstr>
      <vt:lpstr>Шествие гномов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пропопро</dc:title>
  <dc:creator>111</dc:creator>
  <cp:lastModifiedBy>111</cp:lastModifiedBy>
  <cp:revision>9</cp:revision>
  <dcterms:created xsi:type="dcterms:W3CDTF">2011-10-31T12:57:09Z</dcterms:created>
  <dcterms:modified xsi:type="dcterms:W3CDTF">2011-10-31T14:23:38Z</dcterms:modified>
</cp:coreProperties>
</file>