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0DF4FF-3A00-410B-8F5C-F1534B468EBE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FF9E1E-D82A-4FC7-923E-9209D42A0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Учитель истории и обществознания.</a:t>
            </a:r>
          </a:p>
          <a:p>
            <a:pPr algn="l"/>
            <a:r>
              <a:rPr lang="ru-RU" dirty="0" smtClean="0"/>
              <a:t>Г. Чита </a:t>
            </a:r>
            <a:r>
              <a:rPr lang="ru-RU" dirty="0" err="1" smtClean="0"/>
              <a:t>Комогорцева</a:t>
            </a:r>
            <a:r>
              <a:rPr lang="ru-RU" dirty="0" smtClean="0"/>
              <a:t> Ксения Викторовна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Социализация -это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ru-RU" dirty="0" smtClean="0">
                <a:latin typeface="Franklin Gothic Medium" pitchFamily="34" charset="0"/>
              </a:rPr>
              <a:t>Процесс усвоения индивидом социальных норм, культурных ценностей , образцов поведения общества, к которому он принадлежит. </a:t>
            </a:r>
            <a:endParaRPr lang="ru-RU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включает в себя процесс</a:t>
            </a:r>
            <a:br>
              <a:rPr lang="ru-RU" dirty="0" smtClean="0"/>
            </a:br>
            <a:r>
              <a:rPr lang="ru-RU" dirty="0" smtClean="0"/>
              <a:t>социализации?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- передача и овладение знаниями, навыками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-формирование ценностей, идеалов, норм, правил социального поведения.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типа социализации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1. первичная – усвоение норм и ценностей ребёнком</a:t>
            </a:r>
          </a:p>
          <a:p>
            <a:pPr>
              <a:lnSpc>
                <a:spcPct val="200000"/>
              </a:lnSpc>
              <a:buNone/>
            </a:pP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2. вторичная – усвоение норм и ценностей взрослыми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Социализация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Агенты                                        институты</a:t>
            </a:r>
          </a:p>
          <a:p>
            <a:r>
              <a:rPr lang="ru-RU" sz="2000" dirty="0" err="1" smtClean="0"/>
              <a:t>Первичные-родители</a:t>
            </a:r>
            <a:r>
              <a:rPr lang="ru-RU" sz="2000" dirty="0" smtClean="0"/>
              <a:t>, братья,                семья, школа,</a:t>
            </a:r>
          </a:p>
          <a:p>
            <a:pPr>
              <a:buNone/>
            </a:pPr>
            <a:r>
              <a:rPr lang="ru-RU" sz="2000" dirty="0" smtClean="0"/>
              <a:t>Сестры, сверстники                                       </a:t>
            </a:r>
            <a:r>
              <a:rPr lang="ru-RU" sz="2000" dirty="0" err="1" smtClean="0"/>
              <a:t>сми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dirty="0" smtClean="0"/>
              <a:t>Вторичные – представители полиции             государство,</a:t>
            </a:r>
          </a:p>
          <a:p>
            <a:pPr>
              <a:buNone/>
            </a:pPr>
            <a:r>
              <a:rPr lang="ru-RU" sz="2000" dirty="0" smtClean="0"/>
              <a:t>СМИ, института, церкви, и т.д.                       церковь,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</a:t>
            </a:r>
            <a:r>
              <a:rPr lang="ru-RU" sz="2000" dirty="0" err="1" smtClean="0"/>
              <a:t>сми</a:t>
            </a:r>
            <a:r>
              <a:rPr lang="ru-RU" sz="2000" dirty="0" smtClean="0"/>
              <a:t>, и т.д.</a:t>
            </a:r>
          </a:p>
        </p:txBody>
      </p:sp>
      <p:cxnSp>
        <p:nvCxnSpPr>
          <p:cNvPr id="5" name="Прямая со стрелкой 4"/>
          <p:cNvCxnSpPr>
            <a:stCxn id="3" idx="0"/>
          </p:cNvCxnSpPr>
          <p:nvPr/>
        </p:nvCxnSpPr>
        <p:spPr>
          <a:xfrm rot="16200000" flipH="1">
            <a:off x="4307533" y="1378583"/>
            <a:ext cx="1462394" cy="1924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0"/>
          </p:cNvCxnSpPr>
          <p:nvPr/>
        </p:nvCxnSpPr>
        <p:spPr>
          <a:xfrm rot="16200000" flipH="1" flipV="1">
            <a:off x="2307269" y="1302379"/>
            <a:ext cx="1462394" cy="207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Стадии социализации: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Адаптация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Идентификация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Интеграция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Трудовая стадия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После трудовая стадия.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Факторы влияющие на социализацию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Биологическая наследственность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Физическое окружение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Культура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Опыт, полученный в процессе жизнедеятельности.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Термины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Ресоциализация – усвоение новых норм </a:t>
            </a:r>
          </a:p>
          <a:p>
            <a:pPr>
              <a:buNone/>
            </a:pPr>
            <a:r>
              <a:rPr lang="ru-RU" dirty="0" smtClean="0"/>
              <a:t>взамен старых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Десоциализация</a:t>
            </a:r>
            <a:r>
              <a:rPr lang="ru-RU" dirty="0" smtClean="0"/>
              <a:t> – утрата личностью навыков </a:t>
            </a:r>
          </a:p>
          <a:p>
            <a:pPr>
              <a:buNone/>
            </a:pPr>
            <a:r>
              <a:rPr lang="ru-RU" dirty="0" smtClean="0"/>
              <a:t>социального поведения.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Девиация – отклонение в социализации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социализации: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Формирование мировоззрения, творческого мышления</a:t>
            </a:r>
          </a:p>
          <a:p>
            <a:r>
              <a:rPr lang="ru-RU" dirty="0" smtClean="0"/>
              <a:t>Развитие высокой социальной активности</a:t>
            </a:r>
          </a:p>
          <a:p>
            <a:r>
              <a:rPr lang="ru-RU" dirty="0" smtClean="0"/>
              <a:t>Социальная ответственность</a:t>
            </a:r>
          </a:p>
          <a:p>
            <a:r>
              <a:rPr lang="ru-RU" dirty="0" smtClean="0"/>
              <a:t>Уважение к законам, моральным ценностям</a:t>
            </a:r>
          </a:p>
          <a:p>
            <a:r>
              <a:rPr lang="ru-RU" dirty="0" smtClean="0"/>
              <a:t>Гражданское мужество</a:t>
            </a:r>
          </a:p>
          <a:p>
            <a:r>
              <a:rPr lang="ru-RU" dirty="0" smtClean="0"/>
              <a:t>Внутренняя свобода, собственное достоинство.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194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Социализация</vt:lpstr>
      <vt:lpstr>Социализация -это</vt:lpstr>
      <vt:lpstr>Что включает в себя процесс социализации? </vt:lpstr>
      <vt:lpstr>2 типа социализации</vt:lpstr>
      <vt:lpstr>Социализация </vt:lpstr>
      <vt:lpstr>Стадии социализации: </vt:lpstr>
      <vt:lpstr>Факторы влияющие на социализацию</vt:lpstr>
      <vt:lpstr>Термины </vt:lpstr>
      <vt:lpstr>Значение социализации: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</dc:title>
  <dc:creator>Семерка</dc:creator>
  <cp:lastModifiedBy>Семерка</cp:lastModifiedBy>
  <cp:revision>5</cp:revision>
  <dcterms:created xsi:type="dcterms:W3CDTF">2014-11-09T10:36:44Z</dcterms:created>
  <dcterms:modified xsi:type="dcterms:W3CDTF">2014-11-09T11:36:31Z</dcterms:modified>
</cp:coreProperties>
</file>