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057DC2-6019-43C6-A35F-7C27DA30366E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E7C706A-4EBE-4557-A5EF-22EE54587FF0}">
      <dgm:prSet phldrT="[Текст]"/>
      <dgm:spPr/>
      <dgm:t>
        <a:bodyPr/>
        <a:lstStyle/>
        <a:p>
          <a:r>
            <a:rPr lang="ru-RU" dirty="0" smtClean="0"/>
            <a:t>Внутренние источники</a:t>
          </a:r>
          <a:endParaRPr lang="ru-RU" dirty="0"/>
        </a:p>
      </dgm:t>
    </dgm:pt>
    <dgm:pt modelId="{B13D15AB-2CBA-4AAB-BDD0-B53A68301992}" type="parTrans" cxnId="{6505B8AD-8334-4910-89A8-250B1175E068}">
      <dgm:prSet/>
      <dgm:spPr/>
      <dgm:t>
        <a:bodyPr/>
        <a:lstStyle/>
        <a:p>
          <a:endParaRPr lang="ru-RU"/>
        </a:p>
      </dgm:t>
    </dgm:pt>
    <dgm:pt modelId="{C7993D86-7CB7-40C5-AC54-92FA9CC1473F}" type="sibTrans" cxnId="{6505B8AD-8334-4910-89A8-250B1175E068}">
      <dgm:prSet/>
      <dgm:spPr/>
      <dgm:t>
        <a:bodyPr/>
        <a:lstStyle/>
        <a:p>
          <a:endParaRPr lang="ru-RU"/>
        </a:p>
      </dgm:t>
    </dgm:pt>
    <dgm:pt modelId="{22CE853E-E388-46AA-B243-1F847C86EBD1}">
      <dgm:prSet phldrT="[Текст]" custT="1"/>
      <dgm:spPr/>
      <dgm:t>
        <a:bodyPr/>
        <a:lstStyle/>
        <a:p>
          <a:r>
            <a:rPr lang="ru-RU" sz="2400" dirty="0" smtClean="0"/>
            <a:t>Прибыль фирмы</a:t>
          </a:r>
          <a:endParaRPr lang="ru-RU" sz="2400" dirty="0"/>
        </a:p>
      </dgm:t>
    </dgm:pt>
    <dgm:pt modelId="{EB12B0A5-F3AD-4235-880B-16320821D76A}" type="parTrans" cxnId="{49690E1B-5C1E-4681-B44C-9EE647450C51}">
      <dgm:prSet/>
      <dgm:spPr/>
      <dgm:t>
        <a:bodyPr/>
        <a:lstStyle/>
        <a:p>
          <a:endParaRPr lang="ru-RU"/>
        </a:p>
      </dgm:t>
    </dgm:pt>
    <dgm:pt modelId="{36CDA84C-6C89-4CFB-A601-2CD7CFE46735}" type="sibTrans" cxnId="{49690E1B-5C1E-4681-B44C-9EE647450C51}">
      <dgm:prSet/>
      <dgm:spPr/>
      <dgm:t>
        <a:bodyPr/>
        <a:lstStyle/>
        <a:p>
          <a:endParaRPr lang="ru-RU"/>
        </a:p>
      </dgm:t>
    </dgm:pt>
    <dgm:pt modelId="{D3BC2B2C-A874-4D02-830B-F7DA376FD0BF}">
      <dgm:prSet phldrT="[Текст]" custT="1"/>
      <dgm:spPr/>
      <dgm:t>
        <a:bodyPr/>
        <a:lstStyle/>
        <a:p>
          <a:r>
            <a:rPr lang="ru-RU" sz="2000" dirty="0" smtClean="0"/>
            <a:t>Амортизационные отчисления</a:t>
          </a:r>
          <a:endParaRPr lang="ru-RU" sz="2000" dirty="0"/>
        </a:p>
      </dgm:t>
    </dgm:pt>
    <dgm:pt modelId="{A67370F7-73A3-40EA-A2C2-3A91DB544CC2}" type="parTrans" cxnId="{8982A1AF-85C7-4BD2-81ED-B984ADAAEA44}">
      <dgm:prSet/>
      <dgm:spPr/>
      <dgm:t>
        <a:bodyPr/>
        <a:lstStyle/>
        <a:p>
          <a:endParaRPr lang="ru-RU"/>
        </a:p>
      </dgm:t>
    </dgm:pt>
    <dgm:pt modelId="{8B1B7B72-CAA7-4240-B2CA-B84E829F305B}" type="sibTrans" cxnId="{8982A1AF-85C7-4BD2-81ED-B984ADAAEA44}">
      <dgm:prSet/>
      <dgm:spPr/>
      <dgm:t>
        <a:bodyPr/>
        <a:lstStyle/>
        <a:p>
          <a:endParaRPr lang="ru-RU"/>
        </a:p>
      </dgm:t>
    </dgm:pt>
    <dgm:pt modelId="{1A8CD827-0708-4F45-B88A-D00E7BA85034}">
      <dgm:prSet phldrT="[Текст]"/>
      <dgm:spPr/>
      <dgm:t>
        <a:bodyPr/>
        <a:lstStyle/>
        <a:p>
          <a:r>
            <a:rPr lang="ru-RU" dirty="0" smtClean="0"/>
            <a:t>Внешние источники</a:t>
          </a:r>
          <a:endParaRPr lang="ru-RU" dirty="0"/>
        </a:p>
      </dgm:t>
    </dgm:pt>
    <dgm:pt modelId="{120B0BCA-EAAD-4EE3-A709-6D75CAE6C770}" type="parTrans" cxnId="{7EEEA1D6-DC49-404A-843B-6C114BEB67E0}">
      <dgm:prSet/>
      <dgm:spPr/>
      <dgm:t>
        <a:bodyPr/>
        <a:lstStyle/>
        <a:p>
          <a:endParaRPr lang="ru-RU"/>
        </a:p>
      </dgm:t>
    </dgm:pt>
    <dgm:pt modelId="{DCB449EB-2D5D-4B1B-8713-DD9909E1C828}" type="sibTrans" cxnId="{7EEEA1D6-DC49-404A-843B-6C114BEB67E0}">
      <dgm:prSet/>
      <dgm:spPr/>
      <dgm:t>
        <a:bodyPr/>
        <a:lstStyle/>
        <a:p>
          <a:endParaRPr lang="ru-RU"/>
        </a:p>
      </dgm:t>
    </dgm:pt>
    <dgm:pt modelId="{AA2747A2-C6ED-4BEE-8008-8A633123BDCC}">
      <dgm:prSet phldrT="[Текст]" custT="1"/>
      <dgm:spPr/>
      <dgm:t>
        <a:bodyPr/>
        <a:lstStyle/>
        <a:p>
          <a:r>
            <a:rPr lang="ru-RU" sz="2000" dirty="0" smtClean="0"/>
            <a:t>Банковские кредиты</a:t>
          </a:r>
          <a:endParaRPr lang="ru-RU" sz="2000" dirty="0"/>
        </a:p>
      </dgm:t>
    </dgm:pt>
    <dgm:pt modelId="{DBF8B1AB-4A2C-42D0-8ECE-93425CDC05BB}" type="parTrans" cxnId="{8881A4C7-FE20-4358-A157-A8031560548A}">
      <dgm:prSet/>
      <dgm:spPr/>
      <dgm:t>
        <a:bodyPr/>
        <a:lstStyle/>
        <a:p>
          <a:endParaRPr lang="ru-RU"/>
        </a:p>
      </dgm:t>
    </dgm:pt>
    <dgm:pt modelId="{0BE27800-D8C0-4506-BACD-E0A640069D76}" type="sibTrans" cxnId="{8881A4C7-FE20-4358-A157-A8031560548A}">
      <dgm:prSet/>
      <dgm:spPr/>
      <dgm:t>
        <a:bodyPr/>
        <a:lstStyle/>
        <a:p>
          <a:endParaRPr lang="ru-RU"/>
        </a:p>
      </dgm:t>
    </dgm:pt>
    <dgm:pt modelId="{67AD04BC-5134-47C6-90C2-3CAB4EB666A4}">
      <dgm:prSet phldrT="[Текст]" custT="1"/>
      <dgm:spPr/>
      <dgm:t>
        <a:bodyPr/>
        <a:lstStyle/>
        <a:p>
          <a:r>
            <a:rPr lang="ru-RU" sz="1100" dirty="0" smtClean="0"/>
            <a:t>Средства различных финансовых учреждений(страховые и инвестиционные компании, пенсионные фонды и др.)</a:t>
          </a:r>
          <a:endParaRPr lang="ru-RU" sz="1100" dirty="0"/>
        </a:p>
      </dgm:t>
    </dgm:pt>
    <dgm:pt modelId="{63CE9734-5E63-4A38-B9D5-A0AE50CE44FF}" type="parTrans" cxnId="{267FA52E-9577-4D54-89B4-268CAC5AA808}">
      <dgm:prSet/>
      <dgm:spPr/>
      <dgm:t>
        <a:bodyPr/>
        <a:lstStyle/>
        <a:p>
          <a:endParaRPr lang="ru-RU"/>
        </a:p>
      </dgm:t>
    </dgm:pt>
    <dgm:pt modelId="{65B8469B-900D-49B8-8258-FCD3D6C0EFCB}" type="sibTrans" cxnId="{267FA52E-9577-4D54-89B4-268CAC5AA808}">
      <dgm:prSet/>
      <dgm:spPr/>
      <dgm:t>
        <a:bodyPr/>
        <a:lstStyle/>
        <a:p>
          <a:endParaRPr lang="ru-RU"/>
        </a:p>
      </dgm:t>
    </dgm:pt>
    <dgm:pt modelId="{AF8D3F43-C5F5-4270-9FE8-71A71E3C8579}">
      <dgm:prSet custT="1"/>
      <dgm:spPr/>
      <dgm:t>
        <a:bodyPr/>
        <a:lstStyle/>
        <a:p>
          <a:r>
            <a:rPr lang="ru-RU" sz="1200" dirty="0" smtClean="0"/>
            <a:t>Государственные и региональные фонды поддержки малого предпринимательства</a:t>
          </a:r>
          <a:endParaRPr lang="ru-RU" sz="1200" dirty="0"/>
        </a:p>
      </dgm:t>
    </dgm:pt>
    <dgm:pt modelId="{65084FB8-17E7-4A6C-B57E-C4D1461DDF34}" type="parTrans" cxnId="{9889D3B4-DD1E-4D12-93F7-3F1E7ED28A57}">
      <dgm:prSet/>
      <dgm:spPr/>
    </dgm:pt>
    <dgm:pt modelId="{872795A4-FB22-4657-933D-802D0245DD26}" type="sibTrans" cxnId="{9889D3B4-DD1E-4D12-93F7-3F1E7ED28A57}">
      <dgm:prSet/>
      <dgm:spPr/>
    </dgm:pt>
    <dgm:pt modelId="{BDC80521-DD6C-4D97-A122-F3DC5C293E07}" type="pres">
      <dgm:prSet presAssocID="{9A057DC2-6019-43C6-A35F-7C27DA30366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B3BE17D-F1CE-4246-96CE-A2F4AFDBDCD3}" type="pres">
      <dgm:prSet presAssocID="{6E7C706A-4EBE-4557-A5EF-22EE54587FF0}" presName="root" presStyleCnt="0"/>
      <dgm:spPr/>
    </dgm:pt>
    <dgm:pt modelId="{D696F0D7-BDA5-4A28-8702-101AF551873D}" type="pres">
      <dgm:prSet presAssocID="{6E7C706A-4EBE-4557-A5EF-22EE54587FF0}" presName="rootComposite" presStyleCnt="0"/>
      <dgm:spPr/>
    </dgm:pt>
    <dgm:pt modelId="{3AC86887-FD85-428E-BF69-7F230E4C595D}" type="pres">
      <dgm:prSet presAssocID="{6E7C706A-4EBE-4557-A5EF-22EE54587FF0}" presName="rootText" presStyleLbl="node1" presStyleIdx="0" presStyleCnt="2"/>
      <dgm:spPr/>
      <dgm:t>
        <a:bodyPr/>
        <a:lstStyle/>
        <a:p>
          <a:endParaRPr lang="ru-RU"/>
        </a:p>
      </dgm:t>
    </dgm:pt>
    <dgm:pt modelId="{8BFE7195-B8B9-4B17-99A6-7E1C4A8CC91E}" type="pres">
      <dgm:prSet presAssocID="{6E7C706A-4EBE-4557-A5EF-22EE54587FF0}" presName="rootConnector" presStyleLbl="node1" presStyleIdx="0" presStyleCnt="2"/>
      <dgm:spPr/>
      <dgm:t>
        <a:bodyPr/>
        <a:lstStyle/>
        <a:p>
          <a:endParaRPr lang="ru-RU"/>
        </a:p>
      </dgm:t>
    </dgm:pt>
    <dgm:pt modelId="{5AEFA46F-E4CD-4EA0-A1C3-624A55590D20}" type="pres">
      <dgm:prSet presAssocID="{6E7C706A-4EBE-4557-A5EF-22EE54587FF0}" presName="childShape" presStyleCnt="0"/>
      <dgm:spPr/>
    </dgm:pt>
    <dgm:pt modelId="{63A7C490-DEF0-4B1A-9EEC-A1D834D34108}" type="pres">
      <dgm:prSet presAssocID="{EB12B0A5-F3AD-4235-880B-16320821D76A}" presName="Name13" presStyleLbl="parChTrans1D2" presStyleIdx="0" presStyleCnt="5"/>
      <dgm:spPr/>
      <dgm:t>
        <a:bodyPr/>
        <a:lstStyle/>
        <a:p>
          <a:endParaRPr lang="ru-RU"/>
        </a:p>
      </dgm:t>
    </dgm:pt>
    <dgm:pt modelId="{036DA6CF-0E28-4362-9E7C-B841622EB366}" type="pres">
      <dgm:prSet presAssocID="{22CE853E-E388-46AA-B243-1F847C86EBD1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2A02C-1EB1-4961-AF62-7BD06D17F963}" type="pres">
      <dgm:prSet presAssocID="{A67370F7-73A3-40EA-A2C2-3A91DB544CC2}" presName="Name13" presStyleLbl="parChTrans1D2" presStyleIdx="1" presStyleCnt="5"/>
      <dgm:spPr/>
      <dgm:t>
        <a:bodyPr/>
        <a:lstStyle/>
        <a:p>
          <a:endParaRPr lang="ru-RU"/>
        </a:p>
      </dgm:t>
    </dgm:pt>
    <dgm:pt modelId="{5407AB70-0FB8-47C1-B457-5CC622BB1367}" type="pres">
      <dgm:prSet presAssocID="{D3BC2B2C-A874-4D02-830B-F7DA376FD0BF}" presName="childText" presStyleLbl="bgAcc1" presStyleIdx="1" presStyleCnt="5" custLinFactNeighborX="-579" custLinFactNeighborY="-2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C66319-BA38-4ADF-B849-BB083818D359}" type="pres">
      <dgm:prSet presAssocID="{1A8CD827-0708-4F45-B88A-D00E7BA85034}" presName="root" presStyleCnt="0"/>
      <dgm:spPr/>
    </dgm:pt>
    <dgm:pt modelId="{3CAFC191-A1C1-44A2-B310-5747E6780559}" type="pres">
      <dgm:prSet presAssocID="{1A8CD827-0708-4F45-B88A-D00E7BA85034}" presName="rootComposite" presStyleCnt="0"/>
      <dgm:spPr/>
    </dgm:pt>
    <dgm:pt modelId="{0857A7EF-57D5-4605-BF3E-E2EC7709E0EF}" type="pres">
      <dgm:prSet presAssocID="{1A8CD827-0708-4F45-B88A-D00E7BA85034}" presName="rootText" presStyleLbl="node1" presStyleIdx="1" presStyleCnt="2"/>
      <dgm:spPr/>
      <dgm:t>
        <a:bodyPr/>
        <a:lstStyle/>
        <a:p>
          <a:endParaRPr lang="ru-RU"/>
        </a:p>
      </dgm:t>
    </dgm:pt>
    <dgm:pt modelId="{03805AD6-F9A3-496E-93DD-8F22CED4D59A}" type="pres">
      <dgm:prSet presAssocID="{1A8CD827-0708-4F45-B88A-D00E7BA85034}" presName="rootConnector" presStyleLbl="node1" presStyleIdx="1" presStyleCnt="2"/>
      <dgm:spPr/>
      <dgm:t>
        <a:bodyPr/>
        <a:lstStyle/>
        <a:p>
          <a:endParaRPr lang="ru-RU"/>
        </a:p>
      </dgm:t>
    </dgm:pt>
    <dgm:pt modelId="{EA532767-C8A9-4BF2-81F2-C1470492EABE}" type="pres">
      <dgm:prSet presAssocID="{1A8CD827-0708-4F45-B88A-D00E7BA85034}" presName="childShape" presStyleCnt="0"/>
      <dgm:spPr/>
    </dgm:pt>
    <dgm:pt modelId="{AF4F35A2-99F5-42EE-B1D0-F757D36637E0}" type="pres">
      <dgm:prSet presAssocID="{DBF8B1AB-4A2C-42D0-8ECE-93425CDC05BB}" presName="Name13" presStyleLbl="parChTrans1D2" presStyleIdx="2" presStyleCnt="5"/>
      <dgm:spPr/>
      <dgm:t>
        <a:bodyPr/>
        <a:lstStyle/>
        <a:p>
          <a:endParaRPr lang="ru-RU"/>
        </a:p>
      </dgm:t>
    </dgm:pt>
    <dgm:pt modelId="{5ED85AF1-6987-430B-A1E5-D55E9501F2AE}" type="pres">
      <dgm:prSet presAssocID="{AA2747A2-C6ED-4BEE-8008-8A633123BDCC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DB0E64-992C-40DE-ADEC-BF80BDE9465D}" type="pres">
      <dgm:prSet presAssocID="{63CE9734-5E63-4A38-B9D5-A0AE50CE44FF}" presName="Name13" presStyleLbl="parChTrans1D2" presStyleIdx="3" presStyleCnt="5"/>
      <dgm:spPr/>
      <dgm:t>
        <a:bodyPr/>
        <a:lstStyle/>
        <a:p>
          <a:endParaRPr lang="ru-RU"/>
        </a:p>
      </dgm:t>
    </dgm:pt>
    <dgm:pt modelId="{9200C288-9461-4AAF-8109-55BE9EC716C0}" type="pres">
      <dgm:prSet presAssocID="{67AD04BC-5134-47C6-90C2-3CAB4EB666A4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674348-4154-4394-A3AD-06A68CA01922}" type="pres">
      <dgm:prSet presAssocID="{65084FB8-17E7-4A6C-B57E-C4D1461DDF34}" presName="Name13" presStyleLbl="parChTrans1D2" presStyleIdx="4" presStyleCnt="5"/>
      <dgm:spPr/>
    </dgm:pt>
    <dgm:pt modelId="{53AC4869-01F7-4ADB-BF48-EEFCCFEAB9BD}" type="pres">
      <dgm:prSet presAssocID="{AF8D3F43-C5F5-4270-9FE8-71A71E3C8579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82A1AF-85C7-4BD2-81ED-B984ADAAEA44}" srcId="{6E7C706A-4EBE-4557-A5EF-22EE54587FF0}" destId="{D3BC2B2C-A874-4D02-830B-F7DA376FD0BF}" srcOrd="1" destOrd="0" parTransId="{A67370F7-73A3-40EA-A2C2-3A91DB544CC2}" sibTransId="{8B1B7B72-CAA7-4240-B2CA-B84E829F305B}"/>
    <dgm:cxn modelId="{7C525B16-FFBD-4D74-9A35-E7B2F8CF44AE}" type="presOf" srcId="{63CE9734-5E63-4A38-B9D5-A0AE50CE44FF}" destId="{B5DB0E64-992C-40DE-ADEC-BF80BDE9465D}" srcOrd="0" destOrd="0" presId="urn:microsoft.com/office/officeart/2005/8/layout/hierarchy3"/>
    <dgm:cxn modelId="{7EEEA1D6-DC49-404A-843B-6C114BEB67E0}" srcId="{9A057DC2-6019-43C6-A35F-7C27DA30366E}" destId="{1A8CD827-0708-4F45-B88A-D00E7BA85034}" srcOrd="1" destOrd="0" parTransId="{120B0BCA-EAAD-4EE3-A709-6D75CAE6C770}" sibTransId="{DCB449EB-2D5D-4B1B-8713-DD9909E1C828}"/>
    <dgm:cxn modelId="{D4965830-8875-41D5-A990-1146138DD9E6}" type="presOf" srcId="{67AD04BC-5134-47C6-90C2-3CAB4EB666A4}" destId="{9200C288-9461-4AAF-8109-55BE9EC716C0}" srcOrd="0" destOrd="0" presId="urn:microsoft.com/office/officeart/2005/8/layout/hierarchy3"/>
    <dgm:cxn modelId="{E65E37F0-8CBF-492E-B021-3ED17613AB54}" type="presOf" srcId="{9A057DC2-6019-43C6-A35F-7C27DA30366E}" destId="{BDC80521-DD6C-4D97-A122-F3DC5C293E07}" srcOrd="0" destOrd="0" presId="urn:microsoft.com/office/officeart/2005/8/layout/hierarchy3"/>
    <dgm:cxn modelId="{9889D3B4-DD1E-4D12-93F7-3F1E7ED28A57}" srcId="{1A8CD827-0708-4F45-B88A-D00E7BA85034}" destId="{AF8D3F43-C5F5-4270-9FE8-71A71E3C8579}" srcOrd="2" destOrd="0" parTransId="{65084FB8-17E7-4A6C-B57E-C4D1461DDF34}" sibTransId="{872795A4-FB22-4657-933D-802D0245DD26}"/>
    <dgm:cxn modelId="{1F6560B7-DB6E-452B-836E-EF7AD99BF34D}" type="presOf" srcId="{6E7C706A-4EBE-4557-A5EF-22EE54587FF0}" destId="{3AC86887-FD85-428E-BF69-7F230E4C595D}" srcOrd="0" destOrd="0" presId="urn:microsoft.com/office/officeart/2005/8/layout/hierarchy3"/>
    <dgm:cxn modelId="{3363ECDE-7059-486F-B64E-1385FC669307}" type="presOf" srcId="{65084FB8-17E7-4A6C-B57E-C4D1461DDF34}" destId="{8F674348-4154-4394-A3AD-06A68CA01922}" srcOrd="0" destOrd="0" presId="urn:microsoft.com/office/officeart/2005/8/layout/hierarchy3"/>
    <dgm:cxn modelId="{2F3B6B7E-6852-4A96-948C-B665F8E0545C}" type="presOf" srcId="{EB12B0A5-F3AD-4235-880B-16320821D76A}" destId="{63A7C490-DEF0-4B1A-9EEC-A1D834D34108}" srcOrd="0" destOrd="0" presId="urn:microsoft.com/office/officeart/2005/8/layout/hierarchy3"/>
    <dgm:cxn modelId="{7713153F-D4BF-4C8D-980E-7AEB5CFA43E0}" type="presOf" srcId="{6E7C706A-4EBE-4557-A5EF-22EE54587FF0}" destId="{8BFE7195-B8B9-4B17-99A6-7E1C4A8CC91E}" srcOrd="1" destOrd="0" presId="urn:microsoft.com/office/officeart/2005/8/layout/hierarchy3"/>
    <dgm:cxn modelId="{451DD6E7-4534-4BD0-B356-77EBF3BBF797}" type="presOf" srcId="{1A8CD827-0708-4F45-B88A-D00E7BA85034}" destId="{0857A7EF-57D5-4605-BF3E-E2EC7709E0EF}" srcOrd="0" destOrd="0" presId="urn:microsoft.com/office/officeart/2005/8/layout/hierarchy3"/>
    <dgm:cxn modelId="{FE7D2B2A-DA78-419B-9DF4-52CF10E3FA4B}" type="presOf" srcId="{22CE853E-E388-46AA-B243-1F847C86EBD1}" destId="{036DA6CF-0E28-4362-9E7C-B841622EB366}" srcOrd="0" destOrd="0" presId="urn:microsoft.com/office/officeart/2005/8/layout/hierarchy3"/>
    <dgm:cxn modelId="{8881A4C7-FE20-4358-A157-A8031560548A}" srcId="{1A8CD827-0708-4F45-B88A-D00E7BA85034}" destId="{AA2747A2-C6ED-4BEE-8008-8A633123BDCC}" srcOrd="0" destOrd="0" parTransId="{DBF8B1AB-4A2C-42D0-8ECE-93425CDC05BB}" sibTransId="{0BE27800-D8C0-4506-BACD-E0A640069D76}"/>
    <dgm:cxn modelId="{5A19DA89-0DDB-4848-B2A1-8A11705BCA03}" type="presOf" srcId="{1A8CD827-0708-4F45-B88A-D00E7BA85034}" destId="{03805AD6-F9A3-496E-93DD-8F22CED4D59A}" srcOrd="1" destOrd="0" presId="urn:microsoft.com/office/officeart/2005/8/layout/hierarchy3"/>
    <dgm:cxn modelId="{D32DEFAE-A385-4CA5-B8FE-151F8D46F385}" type="presOf" srcId="{AA2747A2-C6ED-4BEE-8008-8A633123BDCC}" destId="{5ED85AF1-6987-430B-A1E5-D55E9501F2AE}" srcOrd="0" destOrd="0" presId="urn:microsoft.com/office/officeart/2005/8/layout/hierarchy3"/>
    <dgm:cxn modelId="{49690E1B-5C1E-4681-B44C-9EE647450C51}" srcId="{6E7C706A-4EBE-4557-A5EF-22EE54587FF0}" destId="{22CE853E-E388-46AA-B243-1F847C86EBD1}" srcOrd="0" destOrd="0" parTransId="{EB12B0A5-F3AD-4235-880B-16320821D76A}" sibTransId="{36CDA84C-6C89-4CFB-A601-2CD7CFE46735}"/>
    <dgm:cxn modelId="{6505B8AD-8334-4910-89A8-250B1175E068}" srcId="{9A057DC2-6019-43C6-A35F-7C27DA30366E}" destId="{6E7C706A-4EBE-4557-A5EF-22EE54587FF0}" srcOrd="0" destOrd="0" parTransId="{B13D15AB-2CBA-4AAB-BDD0-B53A68301992}" sibTransId="{C7993D86-7CB7-40C5-AC54-92FA9CC1473F}"/>
    <dgm:cxn modelId="{83325B3C-E4D4-4D89-873A-6CB7F6FABEE7}" type="presOf" srcId="{DBF8B1AB-4A2C-42D0-8ECE-93425CDC05BB}" destId="{AF4F35A2-99F5-42EE-B1D0-F757D36637E0}" srcOrd="0" destOrd="0" presId="urn:microsoft.com/office/officeart/2005/8/layout/hierarchy3"/>
    <dgm:cxn modelId="{EDC6ADAA-BDF9-457D-9A3D-7ED516B05B7C}" type="presOf" srcId="{AF8D3F43-C5F5-4270-9FE8-71A71E3C8579}" destId="{53AC4869-01F7-4ADB-BF48-EEFCCFEAB9BD}" srcOrd="0" destOrd="0" presId="urn:microsoft.com/office/officeart/2005/8/layout/hierarchy3"/>
    <dgm:cxn modelId="{8F3295E9-248D-4E38-913B-1CE102DA5F25}" type="presOf" srcId="{D3BC2B2C-A874-4D02-830B-F7DA376FD0BF}" destId="{5407AB70-0FB8-47C1-B457-5CC622BB1367}" srcOrd="0" destOrd="0" presId="urn:microsoft.com/office/officeart/2005/8/layout/hierarchy3"/>
    <dgm:cxn modelId="{0A7855E0-3E71-4684-8839-4DB5D5E652AE}" type="presOf" srcId="{A67370F7-73A3-40EA-A2C2-3A91DB544CC2}" destId="{D362A02C-1EB1-4961-AF62-7BD06D17F963}" srcOrd="0" destOrd="0" presId="urn:microsoft.com/office/officeart/2005/8/layout/hierarchy3"/>
    <dgm:cxn modelId="{267FA52E-9577-4D54-89B4-268CAC5AA808}" srcId="{1A8CD827-0708-4F45-B88A-D00E7BA85034}" destId="{67AD04BC-5134-47C6-90C2-3CAB4EB666A4}" srcOrd="1" destOrd="0" parTransId="{63CE9734-5E63-4A38-B9D5-A0AE50CE44FF}" sibTransId="{65B8469B-900D-49B8-8258-FCD3D6C0EFCB}"/>
    <dgm:cxn modelId="{CA63C341-612A-486E-93E5-299137200F69}" type="presParOf" srcId="{BDC80521-DD6C-4D97-A122-F3DC5C293E07}" destId="{0B3BE17D-F1CE-4246-96CE-A2F4AFDBDCD3}" srcOrd="0" destOrd="0" presId="urn:microsoft.com/office/officeart/2005/8/layout/hierarchy3"/>
    <dgm:cxn modelId="{2665B385-83C7-486E-A255-85783541B971}" type="presParOf" srcId="{0B3BE17D-F1CE-4246-96CE-A2F4AFDBDCD3}" destId="{D696F0D7-BDA5-4A28-8702-101AF551873D}" srcOrd="0" destOrd="0" presId="urn:microsoft.com/office/officeart/2005/8/layout/hierarchy3"/>
    <dgm:cxn modelId="{29221763-C3EC-4FF5-8189-3D77D29CAE9E}" type="presParOf" srcId="{D696F0D7-BDA5-4A28-8702-101AF551873D}" destId="{3AC86887-FD85-428E-BF69-7F230E4C595D}" srcOrd="0" destOrd="0" presId="urn:microsoft.com/office/officeart/2005/8/layout/hierarchy3"/>
    <dgm:cxn modelId="{28122029-421E-47E0-A45E-276C66A70691}" type="presParOf" srcId="{D696F0D7-BDA5-4A28-8702-101AF551873D}" destId="{8BFE7195-B8B9-4B17-99A6-7E1C4A8CC91E}" srcOrd="1" destOrd="0" presId="urn:microsoft.com/office/officeart/2005/8/layout/hierarchy3"/>
    <dgm:cxn modelId="{610CE342-BFA4-466F-B9E0-17900C9555A5}" type="presParOf" srcId="{0B3BE17D-F1CE-4246-96CE-A2F4AFDBDCD3}" destId="{5AEFA46F-E4CD-4EA0-A1C3-624A55590D20}" srcOrd="1" destOrd="0" presId="urn:microsoft.com/office/officeart/2005/8/layout/hierarchy3"/>
    <dgm:cxn modelId="{F0DA134B-F018-43A1-B8F6-D4D0AA2AF4FD}" type="presParOf" srcId="{5AEFA46F-E4CD-4EA0-A1C3-624A55590D20}" destId="{63A7C490-DEF0-4B1A-9EEC-A1D834D34108}" srcOrd="0" destOrd="0" presId="urn:microsoft.com/office/officeart/2005/8/layout/hierarchy3"/>
    <dgm:cxn modelId="{8C9D5BBE-467F-476D-99B8-B5EDAD426D1F}" type="presParOf" srcId="{5AEFA46F-E4CD-4EA0-A1C3-624A55590D20}" destId="{036DA6CF-0E28-4362-9E7C-B841622EB366}" srcOrd="1" destOrd="0" presId="urn:microsoft.com/office/officeart/2005/8/layout/hierarchy3"/>
    <dgm:cxn modelId="{C4C42167-60D6-4A29-8CE9-2AE8F43F03F3}" type="presParOf" srcId="{5AEFA46F-E4CD-4EA0-A1C3-624A55590D20}" destId="{D362A02C-1EB1-4961-AF62-7BD06D17F963}" srcOrd="2" destOrd="0" presId="urn:microsoft.com/office/officeart/2005/8/layout/hierarchy3"/>
    <dgm:cxn modelId="{EA97A68D-1B01-4FAB-B6F7-E186253F5312}" type="presParOf" srcId="{5AEFA46F-E4CD-4EA0-A1C3-624A55590D20}" destId="{5407AB70-0FB8-47C1-B457-5CC622BB1367}" srcOrd="3" destOrd="0" presId="urn:microsoft.com/office/officeart/2005/8/layout/hierarchy3"/>
    <dgm:cxn modelId="{8D188071-F04D-4F79-8374-1328B97CD403}" type="presParOf" srcId="{BDC80521-DD6C-4D97-A122-F3DC5C293E07}" destId="{88C66319-BA38-4ADF-B849-BB083818D359}" srcOrd="1" destOrd="0" presId="urn:microsoft.com/office/officeart/2005/8/layout/hierarchy3"/>
    <dgm:cxn modelId="{BFC45791-C1C7-4BBD-8546-C4A1585F2B9E}" type="presParOf" srcId="{88C66319-BA38-4ADF-B849-BB083818D359}" destId="{3CAFC191-A1C1-44A2-B310-5747E6780559}" srcOrd="0" destOrd="0" presId="urn:microsoft.com/office/officeart/2005/8/layout/hierarchy3"/>
    <dgm:cxn modelId="{D05566C3-05E6-41E7-AC10-12B0FBD88645}" type="presParOf" srcId="{3CAFC191-A1C1-44A2-B310-5747E6780559}" destId="{0857A7EF-57D5-4605-BF3E-E2EC7709E0EF}" srcOrd="0" destOrd="0" presId="urn:microsoft.com/office/officeart/2005/8/layout/hierarchy3"/>
    <dgm:cxn modelId="{F1874BB9-3FD1-4071-A055-2EE12D735554}" type="presParOf" srcId="{3CAFC191-A1C1-44A2-B310-5747E6780559}" destId="{03805AD6-F9A3-496E-93DD-8F22CED4D59A}" srcOrd="1" destOrd="0" presId="urn:microsoft.com/office/officeart/2005/8/layout/hierarchy3"/>
    <dgm:cxn modelId="{27E766D9-EAFB-4CD6-9A5F-6D43CEF3FA42}" type="presParOf" srcId="{88C66319-BA38-4ADF-B849-BB083818D359}" destId="{EA532767-C8A9-4BF2-81F2-C1470492EABE}" srcOrd="1" destOrd="0" presId="urn:microsoft.com/office/officeart/2005/8/layout/hierarchy3"/>
    <dgm:cxn modelId="{7D979E1C-7920-4495-8EC3-089793DBE660}" type="presParOf" srcId="{EA532767-C8A9-4BF2-81F2-C1470492EABE}" destId="{AF4F35A2-99F5-42EE-B1D0-F757D36637E0}" srcOrd="0" destOrd="0" presId="urn:microsoft.com/office/officeart/2005/8/layout/hierarchy3"/>
    <dgm:cxn modelId="{B56EB65E-D5EC-4016-9F1A-55A287AC05A5}" type="presParOf" srcId="{EA532767-C8A9-4BF2-81F2-C1470492EABE}" destId="{5ED85AF1-6987-430B-A1E5-D55E9501F2AE}" srcOrd="1" destOrd="0" presId="urn:microsoft.com/office/officeart/2005/8/layout/hierarchy3"/>
    <dgm:cxn modelId="{53210866-A746-4E20-B3C8-5BE2CE3FD8FE}" type="presParOf" srcId="{EA532767-C8A9-4BF2-81F2-C1470492EABE}" destId="{B5DB0E64-992C-40DE-ADEC-BF80BDE9465D}" srcOrd="2" destOrd="0" presId="urn:microsoft.com/office/officeart/2005/8/layout/hierarchy3"/>
    <dgm:cxn modelId="{311E1CB7-AE3B-4EDD-B0F1-3C2A80FD5274}" type="presParOf" srcId="{EA532767-C8A9-4BF2-81F2-C1470492EABE}" destId="{9200C288-9461-4AAF-8109-55BE9EC716C0}" srcOrd="3" destOrd="0" presId="urn:microsoft.com/office/officeart/2005/8/layout/hierarchy3"/>
    <dgm:cxn modelId="{17DCD22B-524A-42A7-B351-DA8016ECBEFA}" type="presParOf" srcId="{EA532767-C8A9-4BF2-81F2-C1470492EABE}" destId="{8F674348-4154-4394-A3AD-06A68CA01922}" srcOrd="4" destOrd="0" presId="urn:microsoft.com/office/officeart/2005/8/layout/hierarchy3"/>
    <dgm:cxn modelId="{AF1B3819-7691-48C2-B364-B5B969465358}" type="presParOf" srcId="{EA532767-C8A9-4BF2-81F2-C1470492EABE}" destId="{53AC4869-01F7-4ADB-BF48-EEFCCFEAB9BD}" srcOrd="5" destOrd="0" presId="urn:microsoft.com/office/officeart/2005/8/layout/hierarchy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D146E7-345C-467B-92F2-05E918D92B0A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306913E-A44C-4B48-B40E-C62090EBB6B3}">
      <dgm:prSet phldrT="[Текст]"/>
      <dgm:spPr/>
      <dgm:t>
        <a:bodyPr/>
        <a:lstStyle/>
        <a:p>
          <a:r>
            <a:rPr lang="ru-RU" dirty="0" smtClean="0"/>
            <a:t>Краткосрочный</a:t>
          </a:r>
          <a:endParaRPr lang="ru-RU" dirty="0"/>
        </a:p>
      </dgm:t>
    </dgm:pt>
    <dgm:pt modelId="{79C601F4-F950-410C-A84D-FDD368B9517B}" type="parTrans" cxnId="{3AA577E7-58F6-43E2-8A71-03C88105CC48}">
      <dgm:prSet/>
      <dgm:spPr/>
      <dgm:t>
        <a:bodyPr/>
        <a:lstStyle/>
        <a:p>
          <a:endParaRPr lang="ru-RU"/>
        </a:p>
      </dgm:t>
    </dgm:pt>
    <dgm:pt modelId="{749E52FD-3A73-42A2-95B5-1E063EBDEFC6}" type="sibTrans" cxnId="{3AA577E7-58F6-43E2-8A71-03C88105CC48}">
      <dgm:prSet/>
      <dgm:spPr/>
      <dgm:t>
        <a:bodyPr/>
        <a:lstStyle/>
        <a:p>
          <a:endParaRPr lang="ru-RU"/>
        </a:p>
      </dgm:t>
    </dgm:pt>
    <dgm:pt modelId="{1FAD3CC2-09E2-44DE-B993-31B51F045143}">
      <dgm:prSet phldrT="[Текст]"/>
      <dgm:spPr/>
      <dgm:t>
        <a:bodyPr/>
        <a:lstStyle/>
        <a:p>
          <a:r>
            <a:rPr lang="ru-RU" dirty="0" smtClean="0"/>
            <a:t>Не более одного года</a:t>
          </a:r>
          <a:endParaRPr lang="ru-RU" dirty="0"/>
        </a:p>
      </dgm:t>
    </dgm:pt>
    <dgm:pt modelId="{62D012AE-864D-4500-9D9D-490A57FDD1BD}" type="parTrans" cxnId="{D01E68D5-801E-49B7-984D-3E846A505A2E}">
      <dgm:prSet/>
      <dgm:spPr/>
      <dgm:t>
        <a:bodyPr/>
        <a:lstStyle/>
        <a:p>
          <a:endParaRPr lang="ru-RU"/>
        </a:p>
      </dgm:t>
    </dgm:pt>
    <dgm:pt modelId="{AE9C3055-F5CD-4152-AE54-C7326F58EEEC}" type="sibTrans" cxnId="{D01E68D5-801E-49B7-984D-3E846A505A2E}">
      <dgm:prSet/>
      <dgm:spPr/>
      <dgm:t>
        <a:bodyPr/>
        <a:lstStyle/>
        <a:p>
          <a:endParaRPr lang="ru-RU"/>
        </a:p>
      </dgm:t>
    </dgm:pt>
    <dgm:pt modelId="{445CB348-11C6-43F1-A194-244399C0EFED}">
      <dgm:prSet phldrT="[Текст]"/>
      <dgm:spPr/>
      <dgm:t>
        <a:bodyPr/>
        <a:lstStyle/>
        <a:p>
          <a:r>
            <a:rPr lang="ru-RU" dirty="0" smtClean="0"/>
            <a:t>Долгосрочный</a:t>
          </a:r>
          <a:endParaRPr lang="ru-RU" dirty="0"/>
        </a:p>
      </dgm:t>
    </dgm:pt>
    <dgm:pt modelId="{17B331DF-EF0D-4E72-B272-95E50015BA6B}" type="parTrans" cxnId="{52233125-8DFB-4B7F-A36B-AF40D7AE98CB}">
      <dgm:prSet/>
      <dgm:spPr/>
      <dgm:t>
        <a:bodyPr/>
        <a:lstStyle/>
        <a:p>
          <a:endParaRPr lang="ru-RU"/>
        </a:p>
      </dgm:t>
    </dgm:pt>
    <dgm:pt modelId="{920A1641-EB95-44A2-8DA7-3C78177619E0}" type="sibTrans" cxnId="{52233125-8DFB-4B7F-A36B-AF40D7AE98CB}">
      <dgm:prSet/>
      <dgm:spPr/>
      <dgm:t>
        <a:bodyPr/>
        <a:lstStyle/>
        <a:p>
          <a:endParaRPr lang="ru-RU"/>
        </a:p>
      </dgm:t>
    </dgm:pt>
    <dgm:pt modelId="{3028C34A-4E38-4CDE-AB3F-7F2B67F834B1}">
      <dgm:prSet phldrT="[Текст]"/>
      <dgm:spPr/>
      <dgm:t>
        <a:bodyPr/>
        <a:lstStyle/>
        <a:p>
          <a:r>
            <a:rPr lang="ru-RU" dirty="0" smtClean="0"/>
            <a:t>Более одного года</a:t>
          </a:r>
          <a:endParaRPr lang="ru-RU" dirty="0"/>
        </a:p>
      </dgm:t>
    </dgm:pt>
    <dgm:pt modelId="{028D8E6C-CA20-4FEB-85AD-05CE3DADD5F0}" type="parTrans" cxnId="{61970CA9-3084-4DF3-994F-D974089D535E}">
      <dgm:prSet/>
      <dgm:spPr/>
      <dgm:t>
        <a:bodyPr/>
        <a:lstStyle/>
        <a:p>
          <a:endParaRPr lang="ru-RU"/>
        </a:p>
      </dgm:t>
    </dgm:pt>
    <dgm:pt modelId="{7A36B830-378D-436C-B607-7DC4D5A48FFA}" type="sibTrans" cxnId="{61970CA9-3084-4DF3-994F-D974089D535E}">
      <dgm:prSet/>
      <dgm:spPr/>
      <dgm:t>
        <a:bodyPr/>
        <a:lstStyle/>
        <a:p>
          <a:endParaRPr lang="ru-RU"/>
        </a:p>
      </dgm:t>
    </dgm:pt>
    <dgm:pt modelId="{9B865866-9749-4896-AA90-CA9893FA8707}" type="pres">
      <dgm:prSet presAssocID="{A0D146E7-345C-467B-92F2-05E918D92B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8AC76B-18D4-4933-A470-FAA81A439F36}" type="pres">
      <dgm:prSet presAssocID="{2306913E-A44C-4B48-B40E-C62090EBB6B3}" presName="composite" presStyleCnt="0"/>
      <dgm:spPr/>
    </dgm:pt>
    <dgm:pt modelId="{6C665DB8-80DF-492B-B377-71C136E1F25D}" type="pres">
      <dgm:prSet presAssocID="{2306913E-A44C-4B48-B40E-C62090EBB6B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2C6C2-8886-45F0-8483-295B02E12240}" type="pres">
      <dgm:prSet presAssocID="{2306913E-A44C-4B48-B40E-C62090EBB6B3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508433-3692-436C-95BD-AB1B596A49B9}" type="pres">
      <dgm:prSet presAssocID="{749E52FD-3A73-42A2-95B5-1E063EBDEFC6}" presName="space" presStyleCnt="0"/>
      <dgm:spPr/>
    </dgm:pt>
    <dgm:pt modelId="{6EAFA726-DAEF-4DA1-A70E-C5894B8E6912}" type="pres">
      <dgm:prSet presAssocID="{445CB348-11C6-43F1-A194-244399C0EFED}" presName="composite" presStyleCnt="0"/>
      <dgm:spPr/>
    </dgm:pt>
    <dgm:pt modelId="{3539CF37-8F56-4085-8876-49E3F0464BFE}" type="pres">
      <dgm:prSet presAssocID="{445CB348-11C6-43F1-A194-244399C0EFE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CC0017-5794-4590-B18C-22ED57496DE7}" type="pres">
      <dgm:prSet presAssocID="{445CB348-11C6-43F1-A194-244399C0EFE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328D09-981D-4440-B6D1-0A55EA248038}" type="presOf" srcId="{A0D146E7-345C-467B-92F2-05E918D92B0A}" destId="{9B865866-9749-4896-AA90-CA9893FA8707}" srcOrd="0" destOrd="0" presId="urn:microsoft.com/office/officeart/2005/8/layout/hList1"/>
    <dgm:cxn modelId="{9EEA0215-E736-4FE1-8EBE-F47FA70DFF49}" type="presOf" srcId="{1FAD3CC2-09E2-44DE-B993-31B51F045143}" destId="{7742C6C2-8886-45F0-8483-295B02E12240}" srcOrd="0" destOrd="0" presId="urn:microsoft.com/office/officeart/2005/8/layout/hList1"/>
    <dgm:cxn modelId="{3AA577E7-58F6-43E2-8A71-03C88105CC48}" srcId="{A0D146E7-345C-467B-92F2-05E918D92B0A}" destId="{2306913E-A44C-4B48-B40E-C62090EBB6B3}" srcOrd="0" destOrd="0" parTransId="{79C601F4-F950-410C-A84D-FDD368B9517B}" sibTransId="{749E52FD-3A73-42A2-95B5-1E063EBDEFC6}"/>
    <dgm:cxn modelId="{D39FC35D-48C4-4C39-9E06-5DC77E36F78B}" type="presOf" srcId="{3028C34A-4E38-4CDE-AB3F-7F2B67F834B1}" destId="{AECC0017-5794-4590-B18C-22ED57496DE7}" srcOrd="0" destOrd="0" presId="urn:microsoft.com/office/officeart/2005/8/layout/hList1"/>
    <dgm:cxn modelId="{61198F48-F673-4D33-BC7E-E83DD46FF24D}" type="presOf" srcId="{2306913E-A44C-4B48-B40E-C62090EBB6B3}" destId="{6C665DB8-80DF-492B-B377-71C136E1F25D}" srcOrd="0" destOrd="0" presId="urn:microsoft.com/office/officeart/2005/8/layout/hList1"/>
    <dgm:cxn modelId="{D01E68D5-801E-49B7-984D-3E846A505A2E}" srcId="{2306913E-A44C-4B48-B40E-C62090EBB6B3}" destId="{1FAD3CC2-09E2-44DE-B993-31B51F045143}" srcOrd="0" destOrd="0" parTransId="{62D012AE-864D-4500-9D9D-490A57FDD1BD}" sibTransId="{AE9C3055-F5CD-4152-AE54-C7326F58EEEC}"/>
    <dgm:cxn modelId="{46BC26A3-010F-422C-9033-7BB4ED59E235}" type="presOf" srcId="{445CB348-11C6-43F1-A194-244399C0EFED}" destId="{3539CF37-8F56-4085-8876-49E3F0464BFE}" srcOrd="0" destOrd="0" presId="urn:microsoft.com/office/officeart/2005/8/layout/hList1"/>
    <dgm:cxn modelId="{61970CA9-3084-4DF3-994F-D974089D535E}" srcId="{445CB348-11C6-43F1-A194-244399C0EFED}" destId="{3028C34A-4E38-4CDE-AB3F-7F2B67F834B1}" srcOrd="0" destOrd="0" parTransId="{028D8E6C-CA20-4FEB-85AD-05CE3DADD5F0}" sibTransId="{7A36B830-378D-436C-B607-7DC4D5A48FFA}"/>
    <dgm:cxn modelId="{52233125-8DFB-4B7F-A36B-AF40D7AE98CB}" srcId="{A0D146E7-345C-467B-92F2-05E918D92B0A}" destId="{445CB348-11C6-43F1-A194-244399C0EFED}" srcOrd="1" destOrd="0" parTransId="{17B331DF-EF0D-4E72-B272-95E50015BA6B}" sibTransId="{920A1641-EB95-44A2-8DA7-3C78177619E0}"/>
    <dgm:cxn modelId="{1A7D39C1-E072-4E68-A3AD-5F0291D26CAF}" type="presParOf" srcId="{9B865866-9749-4896-AA90-CA9893FA8707}" destId="{568AC76B-18D4-4933-A470-FAA81A439F36}" srcOrd="0" destOrd="0" presId="urn:microsoft.com/office/officeart/2005/8/layout/hList1"/>
    <dgm:cxn modelId="{DAB58E92-ABCC-4A9B-9C1C-BFA51FF7B042}" type="presParOf" srcId="{568AC76B-18D4-4933-A470-FAA81A439F36}" destId="{6C665DB8-80DF-492B-B377-71C136E1F25D}" srcOrd="0" destOrd="0" presId="urn:microsoft.com/office/officeart/2005/8/layout/hList1"/>
    <dgm:cxn modelId="{48345BF5-93C8-45F1-8115-2D11930D53DB}" type="presParOf" srcId="{568AC76B-18D4-4933-A470-FAA81A439F36}" destId="{7742C6C2-8886-45F0-8483-295B02E12240}" srcOrd="1" destOrd="0" presId="urn:microsoft.com/office/officeart/2005/8/layout/hList1"/>
    <dgm:cxn modelId="{1FCD2085-E7EF-440B-9960-F4D4F366E82E}" type="presParOf" srcId="{9B865866-9749-4896-AA90-CA9893FA8707}" destId="{C1508433-3692-436C-95BD-AB1B596A49B9}" srcOrd="1" destOrd="0" presId="urn:microsoft.com/office/officeart/2005/8/layout/hList1"/>
    <dgm:cxn modelId="{7B1AFEFA-DB9A-44D1-87F8-E6F1D536AE01}" type="presParOf" srcId="{9B865866-9749-4896-AA90-CA9893FA8707}" destId="{6EAFA726-DAEF-4DA1-A70E-C5894B8E6912}" srcOrd="2" destOrd="0" presId="urn:microsoft.com/office/officeart/2005/8/layout/hList1"/>
    <dgm:cxn modelId="{4DF6BD6E-EF86-4DB3-A011-1E351DF6FEAE}" type="presParOf" srcId="{6EAFA726-DAEF-4DA1-A70E-C5894B8E6912}" destId="{3539CF37-8F56-4085-8876-49E3F0464BFE}" srcOrd="0" destOrd="0" presId="urn:microsoft.com/office/officeart/2005/8/layout/hList1"/>
    <dgm:cxn modelId="{47C7FD03-549F-43A2-B29A-8F755E507066}" type="presParOf" srcId="{6EAFA726-DAEF-4DA1-A70E-C5894B8E6912}" destId="{AECC0017-5794-4590-B18C-22ED57496DE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4BDA7C-B6B8-4BF0-A588-F08F6D740DE5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0F1B0914-798A-446D-8F0B-50411E432607}">
      <dgm:prSet phldrT="[Текст]"/>
      <dgm:spPr/>
      <dgm:t>
        <a:bodyPr/>
        <a:lstStyle/>
        <a:p>
          <a:r>
            <a:rPr lang="ru-RU" dirty="0" smtClean="0"/>
            <a:t>Высшие менеджеры</a:t>
          </a:r>
          <a:endParaRPr lang="ru-RU" dirty="0"/>
        </a:p>
      </dgm:t>
    </dgm:pt>
    <dgm:pt modelId="{5989CD9F-4F37-428F-B14C-8D81E433E9C6}" type="parTrans" cxnId="{EB3AEF9C-4153-4719-BCB2-D8D2BC8B1CAC}">
      <dgm:prSet/>
      <dgm:spPr/>
      <dgm:t>
        <a:bodyPr/>
        <a:lstStyle/>
        <a:p>
          <a:endParaRPr lang="ru-RU"/>
        </a:p>
      </dgm:t>
    </dgm:pt>
    <dgm:pt modelId="{918C8722-FE41-4522-B311-A37A6E877F18}" type="sibTrans" cxnId="{EB3AEF9C-4153-4719-BCB2-D8D2BC8B1CAC}">
      <dgm:prSet/>
      <dgm:spPr/>
      <dgm:t>
        <a:bodyPr/>
        <a:lstStyle/>
        <a:p>
          <a:endParaRPr lang="ru-RU"/>
        </a:p>
      </dgm:t>
    </dgm:pt>
    <dgm:pt modelId="{DCD181EC-4D8E-4954-8FF7-0A8048964168}">
      <dgm:prSet phldrT="[Текст]"/>
      <dgm:spPr/>
      <dgm:t>
        <a:bodyPr/>
        <a:lstStyle/>
        <a:p>
          <a:r>
            <a:rPr lang="ru-RU" dirty="0" smtClean="0"/>
            <a:t>Менеджеры среднего звена</a:t>
          </a:r>
          <a:endParaRPr lang="ru-RU" dirty="0"/>
        </a:p>
      </dgm:t>
    </dgm:pt>
    <dgm:pt modelId="{0BE0DBD5-61E3-40FF-ADDA-C9073B455F09}" type="parTrans" cxnId="{A2E8BD07-D372-416E-A27B-93AA5B5F0662}">
      <dgm:prSet/>
      <dgm:spPr/>
      <dgm:t>
        <a:bodyPr/>
        <a:lstStyle/>
        <a:p>
          <a:endParaRPr lang="ru-RU"/>
        </a:p>
      </dgm:t>
    </dgm:pt>
    <dgm:pt modelId="{857A1B69-D4A3-4A52-95AD-DA91BEF09099}" type="sibTrans" cxnId="{A2E8BD07-D372-416E-A27B-93AA5B5F0662}">
      <dgm:prSet/>
      <dgm:spPr/>
      <dgm:t>
        <a:bodyPr/>
        <a:lstStyle/>
        <a:p>
          <a:endParaRPr lang="ru-RU"/>
        </a:p>
      </dgm:t>
    </dgm:pt>
    <dgm:pt modelId="{8E9E8FF9-FB70-4D50-AA3F-FC645B34FF11}">
      <dgm:prSet phldrT="[Текст]"/>
      <dgm:spPr/>
      <dgm:t>
        <a:bodyPr/>
        <a:lstStyle/>
        <a:p>
          <a:r>
            <a:rPr lang="ru-RU" dirty="0" smtClean="0"/>
            <a:t>Менеджеры низшего звена</a:t>
          </a:r>
          <a:endParaRPr lang="ru-RU" dirty="0"/>
        </a:p>
      </dgm:t>
    </dgm:pt>
    <dgm:pt modelId="{03189849-678A-4582-9550-7E06A3B04C36}" type="parTrans" cxnId="{43CB553B-4778-4440-B6D0-634B71CBE0D2}">
      <dgm:prSet/>
      <dgm:spPr/>
      <dgm:t>
        <a:bodyPr/>
        <a:lstStyle/>
        <a:p>
          <a:endParaRPr lang="ru-RU"/>
        </a:p>
      </dgm:t>
    </dgm:pt>
    <dgm:pt modelId="{62F208D2-5A03-4A2E-96C7-A64C0D067A7C}" type="sibTrans" cxnId="{43CB553B-4778-4440-B6D0-634B71CBE0D2}">
      <dgm:prSet/>
      <dgm:spPr/>
      <dgm:t>
        <a:bodyPr/>
        <a:lstStyle/>
        <a:p>
          <a:endParaRPr lang="ru-RU"/>
        </a:p>
      </dgm:t>
    </dgm:pt>
    <dgm:pt modelId="{EEF65E99-11F4-4DA7-A03A-BC13EF912E22}" type="pres">
      <dgm:prSet presAssocID="{434BDA7C-B6B8-4BF0-A588-F08F6D740DE5}" presName="Name0" presStyleCnt="0">
        <dgm:presLayoutVars>
          <dgm:dir/>
          <dgm:animLvl val="lvl"/>
          <dgm:resizeHandles val="exact"/>
        </dgm:presLayoutVars>
      </dgm:prSet>
      <dgm:spPr/>
    </dgm:pt>
    <dgm:pt modelId="{BFA02AE8-BAD4-4F3C-A976-A85BD0A9C04E}" type="pres">
      <dgm:prSet presAssocID="{0F1B0914-798A-446D-8F0B-50411E432607}" presName="Name8" presStyleCnt="0"/>
      <dgm:spPr/>
    </dgm:pt>
    <dgm:pt modelId="{43DA3646-21A5-4F72-A817-897441F47338}" type="pres">
      <dgm:prSet presAssocID="{0F1B0914-798A-446D-8F0B-50411E432607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FB0971-5D2F-4F4E-A81C-C0F20D8A18BB}" type="pres">
      <dgm:prSet presAssocID="{0F1B0914-798A-446D-8F0B-50411E43260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E19CB5-64FF-48A0-89A1-B68C385B0EA1}" type="pres">
      <dgm:prSet presAssocID="{DCD181EC-4D8E-4954-8FF7-0A8048964168}" presName="Name8" presStyleCnt="0"/>
      <dgm:spPr/>
    </dgm:pt>
    <dgm:pt modelId="{900C2E6E-6381-4815-9723-15DE7F9382C0}" type="pres">
      <dgm:prSet presAssocID="{DCD181EC-4D8E-4954-8FF7-0A8048964168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7B9FA8-47DF-4F2A-952A-148D6F4B1C2F}" type="pres">
      <dgm:prSet presAssocID="{DCD181EC-4D8E-4954-8FF7-0A804896416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F496F-7854-4B4A-B937-6210C85CFB04}" type="pres">
      <dgm:prSet presAssocID="{8E9E8FF9-FB70-4D50-AA3F-FC645B34FF11}" presName="Name8" presStyleCnt="0"/>
      <dgm:spPr/>
    </dgm:pt>
    <dgm:pt modelId="{93D3E1F1-72DF-4B4A-92D7-708B7BD7CFF1}" type="pres">
      <dgm:prSet presAssocID="{8E9E8FF9-FB70-4D50-AA3F-FC645B34FF11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B92AB5-3EF3-4357-AE11-B0B53FDB0388}" type="pres">
      <dgm:prSet presAssocID="{8E9E8FF9-FB70-4D50-AA3F-FC645B34FF1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3C7DEB9-6AE2-4EE1-A84B-22DB358D262F}" type="presOf" srcId="{DCD181EC-4D8E-4954-8FF7-0A8048964168}" destId="{900C2E6E-6381-4815-9723-15DE7F9382C0}" srcOrd="0" destOrd="0" presId="urn:microsoft.com/office/officeart/2005/8/layout/pyramid1"/>
    <dgm:cxn modelId="{1968F214-8D56-42C4-9299-8E0EF4F9A7C6}" type="presOf" srcId="{434BDA7C-B6B8-4BF0-A588-F08F6D740DE5}" destId="{EEF65E99-11F4-4DA7-A03A-BC13EF912E22}" srcOrd="0" destOrd="0" presId="urn:microsoft.com/office/officeart/2005/8/layout/pyramid1"/>
    <dgm:cxn modelId="{EB3AEF9C-4153-4719-BCB2-D8D2BC8B1CAC}" srcId="{434BDA7C-B6B8-4BF0-A588-F08F6D740DE5}" destId="{0F1B0914-798A-446D-8F0B-50411E432607}" srcOrd="0" destOrd="0" parTransId="{5989CD9F-4F37-428F-B14C-8D81E433E9C6}" sibTransId="{918C8722-FE41-4522-B311-A37A6E877F18}"/>
    <dgm:cxn modelId="{254880A6-65CB-48D3-A032-7670EA0836A4}" type="presOf" srcId="{8E9E8FF9-FB70-4D50-AA3F-FC645B34FF11}" destId="{93D3E1F1-72DF-4B4A-92D7-708B7BD7CFF1}" srcOrd="0" destOrd="0" presId="urn:microsoft.com/office/officeart/2005/8/layout/pyramid1"/>
    <dgm:cxn modelId="{4472590C-20C9-4FA2-9B65-16AA95817499}" type="presOf" srcId="{8E9E8FF9-FB70-4D50-AA3F-FC645B34FF11}" destId="{C4B92AB5-3EF3-4357-AE11-B0B53FDB0388}" srcOrd="1" destOrd="0" presId="urn:microsoft.com/office/officeart/2005/8/layout/pyramid1"/>
    <dgm:cxn modelId="{B0C19394-090D-43F9-BEBC-E02EA02D94E9}" type="presOf" srcId="{DCD181EC-4D8E-4954-8FF7-0A8048964168}" destId="{437B9FA8-47DF-4F2A-952A-148D6F4B1C2F}" srcOrd="1" destOrd="0" presId="urn:microsoft.com/office/officeart/2005/8/layout/pyramid1"/>
    <dgm:cxn modelId="{43CB553B-4778-4440-B6D0-634B71CBE0D2}" srcId="{434BDA7C-B6B8-4BF0-A588-F08F6D740DE5}" destId="{8E9E8FF9-FB70-4D50-AA3F-FC645B34FF11}" srcOrd="2" destOrd="0" parTransId="{03189849-678A-4582-9550-7E06A3B04C36}" sibTransId="{62F208D2-5A03-4A2E-96C7-A64C0D067A7C}"/>
    <dgm:cxn modelId="{78B86584-D149-4A77-846F-82BB8A59903A}" type="presOf" srcId="{0F1B0914-798A-446D-8F0B-50411E432607}" destId="{43DA3646-21A5-4F72-A817-897441F47338}" srcOrd="0" destOrd="0" presId="urn:microsoft.com/office/officeart/2005/8/layout/pyramid1"/>
    <dgm:cxn modelId="{A62603F5-C281-4D35-AABF-8F9DB74D1014}" type="presOf" srcId="{0F1B0914-798A-446D-8F0B-50411E432607}" destId="{E7FB0971-5D2F-4F4E-A81C-C0F20D8A18BB}" srcOrd="1" destOrd="0" presId="urn:microsoft.com/office/officeart/2005/8/layout/pyramid1"/>
    <dgm:cxn modelId="{A2E8BD07-D372-416E-A27B-93AA5B5F0662}" srcId="{434BDA7C-B6B8-4BF0-A588-F08F6D740DE5}" destId="{DCD181EC-4D8E-4954-8FF7-0A8048964168}" srcOrd="1" destOrd="0" parTransId="{0BE0DBD5-61E3-40FF-ADDA-C9073B455F09}" sibTransId="{857A1B69-D4A3-4A52-95AD-DA91BEF09099}"/>
    <dgm:cxn modelId="{BB4ED377-EA15-4220-94B1-B085C2ECE785}" type="presParOf" srcId="{EEF65E99-11F4-4DA7-A03A-BC13EF912E22}" destId="{BFA02AE8-BAD4-4F3C-A976-A85BD0A9C04E}" srcOrd="0" destOrd="0" presId="urn:microsoft.com/office/officeart/2005/8/layout/pyramid1"/>
    <dgm:cxn modelId="{675D7CE5-9046-482C-9CAC-9FA547C9811C}" type="presParOf" srcId="{BFA02AE8-BAD4-4F3C-A976-A85BD0A9C04E}" destId="{43DA3646-21A5-4F72-A817-897441F47338}" srcOrd="0" destOrd="0" presId="urn:microsoft.com/office/officeart/2005/8/layout/pyramid1"/>
    <dgm:cxn modelId="{ADC239FF-B4ED-4674-AEE0-DB2A203459A3}" type="presParOf" srcId="{BFA02AE8-BAD4-4F3C-A976-A85BD0A9C04E}" destId="{E7FB0971-5D2F-4F4E-A81C-C0F20D8A18BB}" srcOrd="1" destOrd="0" presId="urn:microsoft.com/office/officeart/2005/8/layout/pyramid1"/>
    <dgm:cxn modelId="{69639D4F-15EE-4CC6-8EC9-D4460ABFB13C}" type="presParOf" srcId="{EEF65E99-11F4-4DA7-A03A-BC13EF912E22}" destId="{30E19CB5-64FF-48A0-89A1-B68C385B0EA1}" srcOrd="1" destOrd="0" presId="urn:microsoft.com/office/officeart/2005/8/layout/pyramid1"/>
    <dgm:cxn modelId="{8EA94B3A-9369-40A4-9BF2-1592ABCCE0B2}" type="presParOf" srcId="{30E19CB5-64FF-48A0-89A1-B68C385B0EA1}" destId="{900C2E6E-6381-4815-9723-15DE7F9382C0}" srcOrd="0" destOrd="0" presId="urn:microsoft.com/office/officeart/2005/8/layout/pyramid1"/>
    <dgm:cxn modelId="{D0DAED82-4638-455F-811A-EAD2D0D55A04}" type="presParOf" srcId="{30E19CB5-64FF-48A0-89A1-B68C385B0EA1}" destId="{437B9FA8-47DF-4F2A-952A-148D6F4B1C2F}" srcOrd="1" destOrd="0" presId="urn:microsoft.com/office/officeart/2005/8/layout/pyramid1"/>
    <dgm:cxn modelId="{5998630B-C74D-4A3C-98E1-7664B7319009}" type="presParOf" srcId="{EEF65E99-11F4-4DA7-A03A-BC13EF912E22}" destId="{0CCF496F-7854-4B4A-B937-6210C85CFB04}" srcOrd="2" destOrd="0" presId="urn:microsoft.com/office/officeart/2005/8/layout/pyramid1"/>
    <dgm:cxn modelId="{26DC269A-B781-489F-AA16-78814A1D24B1}" type="presParOf" srcId="{0CCF496F-7854-4B4A-B937-6210C85CFB04}" destId="{93D3E1F1-72DF-4B4A-92D7-708B7BD7CFF1}" srcOrd="0" destOrd="0" presId="urn:microsoft.com/office/officeart/2005/8/layout/pyramid1"/>
    <dgm:cxn modelId="{0C2DFB24-348A-4965-8D7D-5DBE3F27B3A7}" type="presParOf" srcId="{0CCF496F-7854-4B4A-B937-6210C85CFB04}" destId="{C4B92AB5-3EF3-4357-AE11-B0B53FDB0388}" srcOrd="1" destOrd="0" presId="urn:microsoft.com/office/officeart/2005/8/layout/pyramid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0E96A9-3EE7-4EAD-A164-07318049141D}" type="doc">
      <dgm:prSet loTypeId="urn:microsoft.com/office/officeart/2005/8/layout/h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3091E5C-B0A5-4382-8ADF-184694CB43EA}">
      <dgm:prSet phldrT="[Текст]"/>
      <dgm:spPr/>
      <dgm:t>
        <a:bodyPr/>
        <a:lstStyle/>
        <a:p>
          <a:r>
            <a:rPr lang="ru-RU" dirty="0" smtClean="0"/>
            <a:t>Функции менеджмента</a:t>
          </a:r>
          <a:endParaRPr lang="ru-RU" dirty="0"/>
        </a:p>
      </dgm:t>
    </dgm:pt>
    <dgm:pt modelId="{5F4EB2D7-C051-4BBB-BB60-C27CE250405E}" type="parTrans" cxnId="{3BC358CE-ED82-4D17-8960-4A6EDD82684D}">
      <dgm:prSet/>
      <dgm:spPr/>
      <dgm:t>
        <a:bodyPr/>
        <a:lstStyle/>
        <a:p>
          <a:endParaRPr lang="ru-RU"/>
        </a:p>
      </dgm:t>
    </dgm:pt>
    <dgm:pt modelId="{E3CCAE48-4DCC-4F37-9FAA-A1D30C8C6FFF}" type="sibTrans" cxnId="{3BC358CE-ED82-4D17-8960-4A6EDD82684D}">
      <dgm:prSet/>
      <dgm:spPr/>
      <dgm:t>
        <a:bodyPr/>
        <a:lstStyle/>
        <a:p>
          <a:endParaRPr lang="ru-RU"/>
        </a:p>
      </dgm:t>
    </dgm:pt>
    <dgm:pt modelId="{B03A242A-43C1-4F90-A5D0-046F5D526182}">
      <dgm:prSet phldrT="[Текст]" custT="1"/>
      <dgm:spPr/>
      <dgm:t>
        <a:bodyPr/>
        <a:lstStyle/>
        <a:p>
          <a:r>
            <a:rPr lang="ru-RU" sz="2000" dirty="0" smtClean="0"/>
            <a:t>Организация – </a:t>
          </a:r>
          <a:r>
            <a:rPr lang="ru-RU" sz="1800" dirty="0" smtClean="0"/>
            <a:t>это распределение работ среди людей или отдельных групп и координация их деятельности</a:t>
          </a:r>
          <a:endParaRPr lang="ru-RU" sz="1800" dirty="0"/>
        </a:p>
      </dgm:t>
    </dgm:pt>
    <dgm:pt modelId="{D66102C8-966A-422A-8F45-C27F2597BB95}" type="parTrans" cxnId="{6FB722F5-103D-4442-906E-F4843462D6AB}">
      <dgm:prSet/>
      <dgm:spPr/>
      <dgm:t>
        <a:bodyPr/>
        <a:lstStyle/>
        <a:p>
          <a:endParaRPr lang="ru-RU"/>
        </a:p>
      </dgm:t>
    </dgm:pt>
    <dgm:pt modelId="{463C773F-251F-4DE6-86C8-C5D698B447FD}" type="sibTrans" cxnId="{6FB722F5-103D-4442-906E-F4843462D6AB}">
      <dgm:prSet/>
      <dgm:spPr/>
      <dgm:t>
        <a:bodyPr/>
        <a:lstStyle/>
        <a:p>
          <a:endParaRPr lang="ru-RU"/>
        </a:p>
      </dgm:t>
    </dgm:pt>
    <dgm:pt modelId="{92729788-1D04-447F-97F5-B8E2F2D91012}">
      <dgm:prSet phldrT="[Текст]" custT="1"/>
      <dgm:spPr/>
      <dgm:t>
        <a:bodyPr/>
        <a:lstStyle/>
        <a:p>
          <a:r>
            <a:rPr lang="ru-RU" sz="1800" dirty="0" smtClean="0"/>
            <a:t>Планирование </a:t>
          </a:r>
          <a:r>
            <a:rPr lang="ru-RU" sz="1600" dirty="0" smtClean="0"/>
            <a:t>– </a:t>
          </a:r>
          <a:r>
            <a:rPr lang="ru-RU" sz="2000" dirty="0" smtClean="0"/>
            <a:t>это постановка целей и определение путей достижения этих целей</a:t>
          </a:r>
          <a:endParaRPr lang="ru-RU" sz="2000" dirty="0"/>
        </a:p>
      </dgm:t>
    </dgm:pt>
    <dgm:pt modelId="{B7145EE8-3A5A-4B73-80A7-3EFB562CCC48}" type="parTrans" cxnId="{B81AA345-4CC2-4A6B-B1E4-E5B081D1896F}">
      <dgm:prSet/>
      <dgm:spPr/>
      <dgm:t>
        <a:bodyPr/>
        <a:lstStyle/>
        <a:p>
          <a:endParaRPr lang="ru-RU"/>
        </a:p>
      </dgm:t>
    </dgm:pt>
    <dgm:pt modelId="{B283DCE7-051C-45ED-8360-68E1ABF99F4B}" type="sibTrans" cxnId="{B81AA345-4CC2-4A6B-B1E4-E5B081D1896F}">
      <dgm:prSet/>
      <dgm:spPr/>
      <dgm:t>
        <a:bodyPr/>
        <a:lstStyle/>
        <a:p>
          <a:endParaRPr lang="ru-RU"/>
        </a:p>
      </dgm:t>
    </dgm:pt>
    <dgm:pt modelId="{AA2AB5F9-3DCE-45A6-90E7-8455F55DD1A3}">
      <dgm:prSet phldrT="[Текст]" custT="1"/>
      <dgm:spPr/>
      <dgm:t>
        <a:bodyPr/>
        <a:lstStyle/>
        <a:p>
          <a:r>
            <a:rPr lang="ru-RU" sz="2000" dirty="0" smtClean="0"/>
            <a:t>Руководство – </a:t>
          </a:r>
          <a:r>
            <a:rPr lang="ru-RU" sz="1800" dirty="0" smtClean="0"/>
            <a:t>это создание условий и желания у людей для совместной работы по достижению целей компании</a:t>
          </a:r>
          <a:endParaRPr lang="ru-RU" sz="1800" dirty="0"/>
        </a:p>
      </dgm:t>
    </dgm:pt>
    <dgm:pt modelId="{CE68255A-D56F-46D7-893A-98F551B3C58F}" type="parTrans" cxnId="{227674E3-C9C0-4DCC-AC71-814AC2092924}">
      <dgm:prSet/>
      <dgm:spPr/>
      <dgm:t>
        <a:bodyPr/>
        <a:lstStyle/>
        <a:p>
          <a:endParaRPr lang="ru-RU"/>
        </a:p>
      </dgm:t>
    </dgm:pt>
    <dgm:pt modelId="{485CA312-6A77-47F2-B521-5FCE85562E46}" type="sibTrans" cxnId="{227674E3-C9C0-4DCC-AC71-814AC2092924}">
      <dgm:prSet/>
      <dgm:spPr/>
      <dgm:t>
        <a:bodyPr/>
        <a:lstStyle/>
        <a:p>
          <a:endParaRPr lang="ru-RU"/>
        </a:p>
      </dgm:t>
    </dgm:pt>
    <dgm:pt modelId="{E4F5E9B9-E979-4BE2-9560-AD49F48FC597}">
      <dgm:prSet custT="1"/>
      <dgm:spPr/>
      <dgm:t>
        <a:bodyPr/>
        <a:lstStyle/>
        <a:p>
          <a:r>
            <a:rPr lang="ru-RU" sz="2000" dirty="0" smtClean="0"/>
            <a:t>Контроль </a:t>
          </a:r>
          <a:r>
            <a:rPr lang="ru-RU" sz="1800" dirty="0" smtClean="0"/>
            <a:t>– это проверка деятельности фирмы на пути к её цели и корректировка отклонений от поставленных целей</a:t>
          </a:r>
          <a:endParaRPr lang="ru-RU" sz="1800" dirty="0"/>
        </a:p>
      </dgm:t>
    </dgm:pt>
    <dgm:pt modelId="{E8AEC5D9-FAEA-4BF8-B7B5-9063C60F86BC}" type="parTrans" cxnId="{2C8662A3-9A99-4A45-AAC4-041E1602EE27}">
      <dgm:prSet/>
      <dgm:spPr/>
    </dgm:pt>
    <dgm:pt modelId="{0C1B2E6A-689A-4FD0-A452-02E4C344D0F4}" type="sibTrans" cxnId="{2C8662A3-9A99-4A45-AAC4-041E1602EE27}">
      <dgm:prSet/>
      <dgm:spPr/>
    </dgm:pt>
    <dgm:pt modelId="{096DDAD9-D626-4282-80B2-108A50EE8939}" type="pres">
      <dgm:prSet presAssocID="{470E96A9-3EE7-4EAD-A164-07318049141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E31514-926C-4D03-B79D-EA790E79204A}" type="pres">
      <dgm:prSet presAssocID="{53091E5C-B0A5-4382-8ADF-184694CB43EA}" presName="roof" presStyleLbl="dkBgShp" presStyleIdx="0" presStyleCnt="2"/>
      <dgm:spPr/>
      <dgm:t>
        <a:bodyPr/>
        <a:lstStyle/>
        <a:p>
          <a:endParaRPr lang="ru-RU"/>
        </a:p>
      </dgm:t>
    </dgm:pt>
    <dgm:pt modelId="{864905DF-B691-4444-B202-65078BBFA70B}" type="pres">
      <dgm:prSet presAssocID="{53091E5C-B0A5-4382-8ADF-184694CB43EA}" presName="pillars" presStyleCnt="0"/>
      <dgm:spPr/>
    </dgm:pt>
    <dgm:pt modelId="{E510AC38-1EA7-4113-94A1-D519FA9CE4FD}" type="pres">
      <dgm:prSet presAssocID="{53091E5C-B0A5-4382-8ADF-184694CB43EA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A50F1-B214-4DA8-9D22-ACC73C43EB95}" type="pres">
      <dgm:prSet presAssocID="{92729788-1D04-447F-97F5-B8E2F2D91012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46F461-7F2F-4352-B40D-38D2B508D0B4}" type="pres">
      <dgm:prSet presAssocID="{AA2AB5F9-3DCE-45A6-90E7-8455F55DD1A3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1714A2-8082-424D-A623-BD897FB4F8CD}" type="pres">
      <dgm:prSet presAssocID="{E4F5E9B9-E979-4BE2-9560-AD49F48FC597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5B61E-EA85-4080-A9D8-2655FC1F20C9}" type="pres">
      <dgm:prSet presAssocID="{53091E5C-B0A5-4382-8ADF-184694CB43EA}" presName="base" presStyleLbl="dkBgShp" presStyleIdx="1" presStyleCnt="2"/>
      <dgm:spPr/>
    </dgm:pt>
  </dgm:ptLst>
  <dgm:cxnLst>
    <dgm:cxn modelId="{6FB722F5-103D-4442-906E-F4843462D6AB}" srcId="{53091E5C-B0A5-4382-8ADF-184694CB43EA}" destId="{B03A242A-43C1-4F90-A5D0-046F5D526182}" srcOrd="0" destOrd="0" parTransId="{D66102C8-966A-422A-8F45-C27F2597BB95}" sibTransId="{463C773F-251F-4DE6-86C8-C5D698B447FD}"/>
    <dgm:cxn modelId="{3BC358CE-ED82-4D17-8960-4A6EDD82684D}" srcId="{470E96A9-3EE7-4EAD-A164-07318049141D}" destId="{53091E5C-B0A5-4382-8ADF-184694CB43EA}" srcOrd="0" destOrd="0" parTransId="{5F4EB2D7-C051-4BBB-BB60-C27CE250405E}" sibTransId="{E3CCAE48-4DCC-4F37-9FAA-A1D30C8C6FFF}"/>
    <dgm:cxn modelId="{227674E3-C9C0-4DCC-AC71-814AC2092924}" srcId="{53091E5C-B0A5-4382-8ADF-184694CB43EA}" destId="{AA2AB5F9-3DCE-45A6-90E7-8455F55DD1A3}" srcOrd="2" destOrd="0" parTransId="{CE68255A-D56F-46D7-893A-98F551B3C58F}" sibTransId="{485CA312-6A77-47F2-B521-5FCE85562E46}"/>
    <dgm:cxn modelId="{DD9E6890-A03D-4049-89B6-4DB3AA7E95AA}" type="presOf" srcId="{B03A242A-43C1-4F90-A5D0-046F5D526182}" destId="{E510AC38-1EA7-4113-94A1-D519FA9CE4FD}" srcOrd="0" destOrd="0" presId="urn:microsoft.com/office/officeart/2005/8/layout/hList3"/>
    <dgm:cxn modelId="{CB232D4E-6287-4841-8B14-13BAEC42B95F}" type="presOf" srcId="{470E96A9-3EE7-4EAD-A164-07318049141D}" destId="{096DDAD9-D626-4282-80B2-108A50EE8939}" srcOrd="0" destOrd="0" presId="urn:microsoft.com/office/officeart/2005/8/layout/hList3"/>
    <dgm:cxn modelId="{B81AA345-4CC2-4A6B-B1E4-E5B081D1896F}" srcId="{53091E5C-B0A5-4382-8ADF-184694CB43EA}" destId="{92729788-1D04-447F-97F5-B8E2F2D91012}" srcOrd="1" destOrd="0" parTransId="{B7145EE8-3A5A-4B73-80A7-3EFB562CCC48}" sibTransId="{B283DCE7-051C-45ED-8360-68E1ABF99F4B}"/>
    <dgm:cxn modelId="{EABA0EEF-91F7-4342-9BF5-3C0294DB526A}" type="presOf" srcId="{E4F5E9B9-E979-4BE2-9560-AD49F48FC597}" destId="{861714A2-8082-424D-A623-BD897FB4F8CD}" srcOrd="0" destOrd="0" presId="urn:microsoft.com/office/officeart/2005/8/layout/hList3"/>
    <dgm:cxn modelId="{7C4EF977-5F4A-4D71-A9B1-6F7A1DA8BEBC}" type="presOf" srcId="{AA2AB5F9-3DCE-45A6-90E7-8455F55DD1A3}" destId="{7F46F461-7F2F-4352-B40D-38D2B508D0B4}" srcOrd="0" destOrd="0" presId="urn:microsoft.com/office/officeart/2005/8/layout/hList3"/>
    <dgm:cxn modelId="{F632D3FC-A8F5-41D9-81A4-5E14646A14A7}" type="presOf" srcId="{92729788-1D04-447F-97F5-B8E2F2D91012}" destId="{CD2A50F1-B214-4DA8-9D22-ACC73C43EB95}" srcOrd="0" destOrd="0" presId="urn:microsoft.com/office/officeart/2005/8/layout/hList3"/>
    <dgm:cxn modelId="{26EFCCA5-96BF-428C-AA06-CE0BCDD4C386}" type="presOf" srcId="{53091E5C-B0A5-4382-8ADF-184694CB43EA}" destId="{3DE31514-926C-4D03-B79D-EA790E79204A}" srcOrd="0" destOrd="0" presId="urn:microsoft.com/office/officeart/2005/8/layout/hList3"/>
    <dgm:cxn modelId="{2C8662A3-9A99-4A45-AAC4-041E1602EE27}" srcId="{53091E5C-B0A5-4382-8ADF-184694CB43EA}" destId="{E4F5E9B9-E979-4BE2-9560-AD49F48FC597}" srcOrd="3" destOrd="0" parTransId="{E8AEC5D9-FAEA-4BF8-B7B5-9063C60F86BC}" sibTransId="{0C1B2E6A-689A-4FD0-A452-02E4C344D0F4}"/>
    <dgm:cxn modelId="{58B3D4E0-8BC0-4226-A03C-9E4F7F3C9B9C}" type="presParOf" srcId="{096DDAD9-D626-4282-80B2-108A50EE8939}" destId="{3DE31514-926C-4D03-B79D-EA790E79204A}" srcOrd="0" destOrd="0" presId="urn:microsoft.com/office/officeart/2005/8/layout/hList3"/>
    <dgm:cxn modelId="{3D6917F6-5985-4D84-A8A6-8D27096B5525}" type="presParOf" srcId="{096DDAD9-D626-4282-80B2-108A50EE8939}" destId="{864905DF-B691-4444-B202-65078BBFA70B}" srcOrd="1" destOrd="0" presId="urn:microsoft.com/office/officeart/2005/8/layout/hList3"/>
    <dgm:cxn modelId="{73A35154-A375-4A23-9299-37D28455748B}" type="presParOf" srcId="{864905DF-B691-4444-B202-65078BBFA70B}" destId="{E510AC38-1EA7-4113-94A1-D519FA9CE4FD}" srcOrd="0" destOrd="0" presId="urn:microsoft.com/office/officeart/2005/8/layout/hList3"/>
    <dgm:cxn modelId="{B50B53BD-F247-476E-84F2-6437022786BF}" type="presParOf" srcId="{864905DF-B691-4444-B202-65078BBFA70B}" destId="{CD2A50F1-B214-4DA8-9D22-ACC73C43EB95}" srcOrd="1" destOrd="0" presId="urn:microsoft.com/office/officeart/2005/8/layout/hList3"/>
    <dgm:cxn modelId="{E3C5FABA-D9BF-460C-B173-B9F8AAD3D6FA}" type="presParOf" srcId="{864905DF-B691-4444-B202-65078BBFA70B}" destId="{7F46F461-7F2F-4352-B40D-38D2B508D0B4}" srcOrd="2" destOrd="0" presId="urn:microsoft.com/office/officeart/2005/8/layout/hList3"/>
    <dgm:cxn modelId="{FD514AEA-CEAB-4B2F-94DB-8363058782E8}" type="presParOf" srcId="{864905DF-B691-4444-B202-65078BBFA70B}" destId="{861714A2-8082-424D-A623-BD897FB4F8CD}" srcOrd="3" destOrd="0" presId="urn:microsoft.com/office/officeart/2005/8/layout/hList3"/>
    <dgm:cxn modelId="{726D55C5-700E-4792-B966-FB89244CDD30}" type="presParOf" srcId="{096DDAD9-D626-4282-80B2-108A50EE8939}" destId="{EBC5B61E-EA85-4080-A9D8-2655FC1F20C9}" srcOrd="2" destOrd="0" presId="urn:microsoft.com/office/officeart/2005/8/layout/hLis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6A0C99-E45F-4335-8E94-EAE345AB5C6B}" type="doc">
      <dgm:prSet loTypeId="urn:microsoft.com/office/officeart/2005/8/layout/l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8CB8B9FD-06FC-4204-9A10-8BFD64441ABF}">
      <dgm:prSet phldrT="[Текст]"/>
      <dgm:spPr/>
      <dgm:t>
        <a:bodyPr/>
        <a:lstStyle/>
        <a:p>
          <a:r>
            <a:rPr lang="ru-RU" dirty="0" smtClean="0"/>
            <a:t>маркетинг</a:t>
          </a:r>
          <a:endParaRPr lang="ru-RU" dirty="0"/>
        </a:p>
      </dgm:t>
    </dgm:pt>
    <dgm:pt modelId="{93BCA120-C9F8-46A5-B471-3EC98DF27AA4}" type="parTrans" cxnId="{68DB6F5B-AB17-4F40-B992-7DF397B1D8F0}">
      <dgm:prSet/>
      <dgm:spPr/>
      <dgm:t>
        <a:bodyPr/>
        <a:lstStyle/>
        <a:p>
          <a:endParaRPr lang="ru-RU"/>
        </a:p>
      </dgm:t>
    </dgm:pt>
    <dgm:pt modelId="{96225035-BCC2-4C70-892A-7979A37100AA}" type="sibTrans" cxnId="{68DB6F5B-AB17-4F40-B992-7DF397B1D8F0}">
      <dgm:prSet/>
      <dgm:spPr/>
      <dgm:t>
        <a:bodyPr/>
        <a:lstStyle/>
        <a:p>
          <a:endParaRPr lang="ru-RU"/>
        </a:p>
      </dgm:t>
    </dgm:pt>
    <dgm:pt modelId="{CC126B64-3221-4F94-879E-D4F767C228B5}">
      <dgm:prSet phldrT="[Текст]"/>
      <dgm:spPr/>
      <dgm:t>
        <a:bodyPr/>
        <a:lstStyle/>
        <a:p>
          <a:r>
            <a:rPr lang="ru-RU" dirty="0" smtClean="0"/>
            <a:t>Это деятельность, направленная на формирование и удовлетворение потребностей человека посредством обмена</a:t>
          </a:r>
          <a:endParaRPr lang="ru-RU" dirty="0"/>
        </a:p>
      </dgm:t>
    </dgm:pt>
    <dgm:pt modelId="{C6F58C49-1CEA-4448-8A15-71C51B8BFF5E}" type="parTrans" cxnId="{FC6DB88F-823F-4E45-96F6-D74F7F7814DC}">
      <dgm:prSet/>
      <dgm:spPr/>
      <dgm:t>
        <a:bodyPr/>
        <a:lstStyle/>
        <a:p>
          <a:endParaRPr lang="ru-RU"/>
        </a:p>
      </dgm:t>
    </dgm:pt>
    <dgm:pt modelId="{4CA64392-1119-4486-ADCA-17FFB3F34A88}" type="sibTrans" cxnId="{FC6DB88F-823F-4E45-96F6-D74F7F7814DC}">
      <dgm:prSet/>
      <dgm:spPr/>
      <dgm:t>
        <a:bodyPr/>
        <a:lstStyle/>
        <a:p>
          <a:endParaRPr lang="ru-RU"/>
        </a:p>
      </dgm:t>
    </dgm:pt>
    <dgm:pt modelId="{0A2C9A97-5A65-4F60-ADDB-D3D0C99D4C9E}" type="pres">
      <dgm:prSet presAssocID="{C46A0C99-E45F-4335-8E94-EAE345AB5C6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C470EE-D55C-4747-A554-12E18B8A52D8}" type="pres">
      <dgm:prSet presAssocID="{8CB8B9FD-06FC-4204-9A10-8BFD64441ABF}" presName="vertFlow" presStyleCnt="0"/>
      <dgm:spPr/>
    </dgm:pt>
    <dgm:pt modelId="{3BB7B5ED-FD5D-47E9-9746-5013532EC23D}" type="pres">
      <dgm:prSet presAssocID="{8CB8B9FD-06FC-4204-9A10-8BFD64441ABF}" presName="header" presStyleLbl="node1" presStyleIdx="0" presStyleCnt="1"/>
      <dgm:spPr/>
      <dgm:t>
        <a:bodyPr/>
        <a:lstStyle/>
        <a:p>
          <a:endParaRPr lang="ru-RU"/>
        </a:p>
      </dgm:t>
    </dgm:pt>
    <dgm:pt modelId="{63046446-A2FA-453A-95A9-CD891CCA75D2}" type="pres">
      <dgm:prSet presAssocID="{C6F58C49-1CEA-4448-8A15-71C51B8BFF5E}" presName="parTrans" presStyleLbl="sibTrans2D1" presStyleIdx="0" presStyleCnt="1"/>
      <dgm:spPr/>
      <dgm:t>
        <a:bodyPr/>
        <a:lstStyle/>
        <a:p>
          <a:endParaRPr lang="ru-RU"/>
        </a:p>
      </dgm:t>
    </dgm:pt>
    <dgm:pt modelId="{1404D2A2-C51E-47E0-9900-04FB8B59CC2D}" type="pres">
      <dgm:prSet presAssocID="{CC126B64-3221-4F94-879E-D4F767C228B5}" presName="child" presStyleLbl="alignAccFollow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DB6F5B-AB17-4F40-B992-7DF397B1D8F0}" srcId="{C46A0C99-E45F-4335-8E94-EAE345AB5C6B}" destId="{8CB8B9FD-06FC-4204-9A10-8BFD64441ABF}" srcOrd="0" destOrd="0" parTransId="{93BCA120-C9F8-46A5-B471-3EC98DF27AA4}" sibTransId="{96225035-BCC2-4C70-892A-7979A37100AA}"/>
    <dgm:cxn modelId="{BA5BBD6C-E0BB-4E0D-B473-85C5DE642066}" type="presOf" srcId="{C6F58C49-1CEA-4448-8A15-71C51B8BFF5E}" destId="{63046446-A2FA-453A-95A9-CD891CCA75D2}" srcOrd="0" destOrd="0" presId="urn:microsoft.com/office/officeart/2005/8/layout/lProcess1"/>
    <dgm:cxn modelId="{FF375565-C4CB-45E6-B809-175DD6F7B3BC}" type="presOf" srcId="{8CB8B9FD-06FC-4204-9A10-8BFD64441ABF}" destId="{3BB7B5ED-FD5D-47E9-9746-5013532EC23D}" srcOrd="0" destOrd="0" presId="urn:microsoft.com/office/officeart/2005/8/layout/lProcess1"/>
    <dgm:cxn modelId="{FC6DB88F-823F-4E45-96F6-D74F7F7814DC}" srcId="{8CB8B9FD-06FC-4204-9A10-8BFD64441ABF}" destId="{CC126B64-3221-4F94-879E-D4F767C228B5}" srcOrd="0" destOrd="0" parTransId="{C6F58C49-1CEA-4448-8A15-71C51B8BFF5E}" sibTransId="{4CA64392-1119-4486-ADCA-17FFB3F34A88}"/>
    <dgm:cxn modelId="{F8A98128-6EEB-46B3-B4F0-787B8C0AF734}" type="presOf" srcId="{C46A0C99-E45F-4335-8E94-EAE345AB5C6B}" destId="{0A2C9A97-5A65-4F60-ADDB-D3D0C99D4C9E}" srcOrd="0" destOrd="0" presId="urn:microsoft.com/office/officeart/2005/8/layout/lProcess1"/>
    <dgm:cxn modelId="{F38AED6C-DB46-4F3B-A70A-FECD44D93D8C}" type="presOf" srcId="{CC126B64-3221-4F94-879E-D4F767C228B5}" destId="{1404D2A2-C51E-47E0-9900-04FB8B59CC2D}" srcOrd="0" destOrd="0" presId="urn:microsoft.com/office/officeart/2005/8/layout/lProcess1"/>
    <dgm:cxn modelId="{02FEDACD-506E-405C-B184-B4D0D0D4BCCD}" type="presParOf" srcId="{0A2C9A97-5A65-4F60-ADDB-D3D0C99D4C9E}" destId="{1AC470EE-D55C-4747-A554-12E18B8A52D8}" srcOrd="0" destOrd="0" presId="urn:microsoft.com/office/officeart/2005/8/layout/lProcess1"/>
    <dgm:cxn modelId="{239061CD-5BFB-4624-8DD8-AFEE823DB6EA}" type="presParOf" srcId="{1AC470EE-D55C-4747-A554-12E18B8A52D8}" destId="{3BB7B5ED-FD5D-47E9-9746-5013532EC23D}" srcOrd="0" destOrd="0" presId="urn:microsoft.com/office/officeart/2005/8/layout/lProcess1"/>
    <dgm:cxn modelId="{832F0E45-46AA-446A-B808-51944BED3897}" type="presParOf" srcId="{1AC470EE-D55C-4747-A554-12E18B8A52D8}" destId="{63046446-A2FA-453A-95A9-CD891CCA75D2}" srcOrd="1" destOrd="0" presId="urn:microsoft.com/office/officeart/2005/8/layout/lProcess1"/>
    <dgm:cxn modelId="{47000CB8-2296-42C4-8458-1028C1D48CB2}" type="presParOf" srcId="{1AC470EE-D55C-4747-A554-12E18B8A52D8}" destId="{1404D2A2-C51E-47E0-9900-04FB8B59CC2D}" srcOrd="2" destOrd="0" presId="urn:microsoft.com/office/officeart/2005/8/layout/lProcess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DDE3ED-5C4C-47C5-B5DD-45595AAA1867}" type="doc">
      <dgm:prSet loTypeId="urn:microsoft.com/office/officeart/2005/8/layout/vList6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70A61C4-6C1D-4595-A974-32E3C806A819}">
      <dgm:prSet phldrT="[Текст]"/>
      <dgm:spPr/>
      <dgm:t>
        <a:bodyPr/>
        <a:lstStyle/>
        <a:p>
          <a:r>
            <a:rPr lang="ru-RU" dirty="0" smtClean="0"/>
            <a:t>цель</a:t>
          </a:r>
          <a:endParaRPr lang="ru-RU" dirty="0"/>
        </a:p>
      </dgm:t>
    </dgm:pt>
    <dgm:pt modelId="{E2634F70-53E6-437C-94E6-001AAFB5FD12}" type="parTrans" cxnId="{2D5083D0-CABA-4530-AC20-FB00A50C0585}">
      <dgm:prSet/>
      <dgm:spPr/>
      <dgm:t>
        <a:bodyPr/>
        <a:lstStyle/>
        <a:p>
          <a:endParaRPr lang="ru-RU"/>
        </a:p>
      </dgm:t>
    </dgm:pt>
    <dgm:pt modelId="{59D98621-0548-4EBB-A458-1BD9C57F2225}" type="sibTrans" cxnId="{2D5083D0-CABA-4530-AC20-FB00A50C0585}">
      <dgm:prSet/>
      <dgm:spPr/>
      <dgm:t>
        <a:bodyPr/>
        <a:lstStyle/>
        <a:p>
          <a:endParaRPr lang="ru-RU"/>
        </a:p>
      </dgm:t>
    </dgm:pt>
    <dgm:pt modelId="{2BCE0267-6167-4560-B48E-86A2BC8CAE03}">
      <dgm:prSet phldrT="[Текст]" custT="1"/>
      <dgm:spPr/>
      <dgm:t>
        <a:bodyPr/>
        <a:lstStyle/>
        <a:p>
          <a:r>
            <a:rPr lang="ru-RU" sz="2000" dirty="0" smtClean="0"/>
            <a:t>Приспособить производство к требованиям рынка во имя лучшего удовлетворения потребностей и получения прибыли</a:t>
          </a:r>
          <a:endParaRPr lang="ru-RU" sz="2000" dirty="0"/>
        </a:p>
      </dgm:t>
    </dgm:pt>
    <dgm:pt modelId="{8FDC5062-FB94-40FA-806B-B22C4A43D87D}" type="parTrans" cxnId="{DEA0C363-4C7F-4ECF-BD16-6CC176DDEF6F}">
      <dgm:prSet/>
      <dgm:spPr/>
      <dgm:t>
        <a:bodyPr/>
        <a:lstStyle/>
        <a:p>
          <a:endParaRPr lang="ru-RU"/>
        </a:p>
      </dgm:t>
    </dgm:pt>
    <dgm:pt modelId="{F5659DD1-F597-4D30-B63A-C0AFDF415E74}" type="sibTrans" cxnId="{DEA0C363-4C7F-4ECF-BD16-6CC176DDEF6F}">
      <dgm:prSet/>
      <dgm:spPr/>
      <dgm:t>
        <a:bodyPr/>
        <a:lstStyle/>
        <a:p>
          <a:endParaRPr lang="ru-RU"/>
        </a:p>
      </dgm:t>
    </dgm:pt>
    <dgm:pt modelId="{D6EBBDB5-4E5D-4A90-989D-3782B2C1B165}">
      <dgm:prSet phldrT="[Текст]" custT="1"/>
      <dgm:spPr/>
      <dgm:t>
        <a:bodyPr/>
        <a:lstStyle/>
        <a:p>
          <a:r>
            <a:rPr lang="ru-RU" sz="2000" dirty="0" smtClean="0"/>
            <a:t>«Производить то, что можно продать, а не пытаться продать то, что можно произвести» </a:t>
          </a:r>
          <a:endParaRPr lang="ru-RU" sz="2000" dirty="0"/>
        </a:p>
      </dgm:t>
    </dgm:pt>
    <dgm:pt modelId="{FA389759-8A6B-4A79-983E-D4CABA86C4C7}" type="parTrans" cxnId="{40467511-7B1E-4DD2-8156-5CB9B213D764}">
      <dgm:prSet/>
      <dgm:spPr/>
      <dgm:t>
        <a:bodyPr/>
        <a:lstStyle/>
        <a:p>
          <a:endParaRPr lang="ru-RU"/>
        </a:p>
      </dgm:t>
    </dgm:pt>
    <dgm:pt modelId="{717CC08B-A3F7-41D2-97DC-D510F4208598}" type="sibTrans" cxnId="{40467511-7B1E-4DD2-8156-5CB9B213D764}">
      <dgm:prSet/>
      <dgm:spPr/>
      <dgm:t>
        <a:bodyPr/>
        <a:lstStyle/>
        <a:p>
          <a:endParaRPr lang="ru-RU"/>
        </a:p>
      </dgm:t>
    </dgm:pt>
    <dgm:pt modelId="{F461C467-A078-4F07-9A73-29B73B3EA4F9}" type="pres">
      <dgm:prSet presAssocID="{B9DDE3ED-5C4C-47C5-B5DD-45595AAA186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164C5F8-E409-4170-B87D-166E2A6D9B29}" type="pres">
      <dgm:prSet presAssocID="{470A61C4-6C1D-4595-A974-32E3C806A819}" presName="linNode" presStyleCnt="0"/>
      <dgm:spPr/>
    </dgm:pt>
    <dgm:pt modelId="{E58EB752-1598-4F33-959B-146B2E12692F}" type="pres">
      <dgm:prSet presAssocID="{470A61C4-6C1D-4595-A974-32E3C806A819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21D19B-36D8-4AE2-8E5F-840592986227}" type="pres">
      <dgm:prSet presAssocID="{470A61C4-6C1D-4595-A974-32E3C806A819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AAEB6D-A9F3-46C0-8465-34C9070BEB2E}" type="presOf" srcId="{2BCE0267-6167-4560-B48E-86A2BC8CAE03}" destId="{4A21D19B-36D8-4AE2-8E5F-840592986227}" srcOrd="0" destOrd="0" presId="urn:microsoft.com/office/officeart/2005/8/layout/vList6"/>
    <dgm:cxn modelId="{2D5083D0-CABA-4530-AC20-FB00A50C0585}" srcId="{B9DDE3ED-5C4C-47C5-B5DD-45595AAA1867}" destId="{470A61C4-6C1D-4595-A974-32E3C806A819}" srcOrd="0" destOrd="0" parTransId="{E2634F70-53E6-437C-94E6-001AAFB5FD12}" sibTransId="{59D98621-0548-4EBB-A458-1BD9C57F2225}"/>
    <dgm:cxn modelId="{73C20CB4-7CD0-4CE5-9A5A-D6A6FD25BA7B}" type="presOf" srcId="{470A61C4-6C1D-4595-A974-32E3C806A819}" destId="{E58EB752-1598-4F33-959B-146B2E12692F}" srcOrd="0" destOrd="0" presId="urn:microsoft.com/office/officeart/2005/8/layout/vList6"/>
    <dgm:cxn modelId="{40467511-7B1E-4DD2-8156-5CB9B213D764}" srcId="{470A61C4-6C1D-4595-A974-32E3C806A819}" destId="{D6EBBDB5-4E5D-4A90-989D-3782B2C1B165}" srcOrd="1" destOrd="0" parTransId="{FA389759-8A6B-4A79-983E-D4CABA86C4C7}" sibTransId="{717CC08B-A3F7-41D2-97DC-D510F4208598}"/>
    <dgm:cxn modelId="{2EB790A6-726F-4456-95F4-A6A160C72472}" type="presOf" srcId="{D6EBBDB5-4E5D-4A90-989D-3782B2C1B165}" destId="{4A21D19B-36D8-4AE2-8E5F-840592986227}" srcOrd="0" destOrd="1" presId="urn:microsoft.com/office/officeart/2005/8/layout/vList6"/>
    <dgm:cxn modelId="{84E954C5-5501-4076-BAAE-950EFCFF86C8}" type="presOf" srcId="{B9DDE3ED-5C4C-47C5-B5DD-45595AAA1867}" destId="{F461C467-A078-4F07-9A73-29B73B3EA4F9}" srcOrd="0" destOrd="0" presId="urn:microsoft.com/office/officeart/2005/8/layout/vList6"/>
    <dgm:cxn modelId="{DEA0C363-4C7F-4ECF-BD16-6CC176DDEF6F}" srcId="{470A61C4-6C1D-4595-A974-32E3C806A819}" destId="{2BCE0267-6167-4560-B48E-86A2BC8CAE03}" srcOrd="0" destOrd="0" parTransId="{8FDC5062-FB94-40FA-806B-B22C4A43D87D}" sibTransId="{F5659DD1-F597-4D30-B63A-C0AFDF415E74}"/>
    <dgm:cxn modelId="{1375C23A-B6B0-4D96-8F12-09D43963E2BF}" type="presParOf" srcId="{F461C467-A078-4F07-9A73-29B73B3EA4F9}" destId="{A164C5F8-E409-4170-B87D-166E2A6D9B29}" srcOrd="0" destOrd="0" presId="urn:microsoft.com/office/officeart/2005/8/layout/vList6"/>
    <dgm:cxn modelId="{E39C979A-BF41-4597-A7CE-55D596045E2D}" type="presParOf" srcId="{A164C5F8-E409-4170-B87D-166E2A6D9B29}" destId="{E58EB752-1598-4F33-959B-146B2E12692F}" srcOrd="0" destOrd="0" presId="urn:microsoft.com/office/officeart/2005/8/layout/vList6"/>
    <dgm:cxn modelId="{638FE5B1-D863-4555-8754-7D9E7D9A79EA}" type="presParOf" srcId="{A164C5F8-E409-4170-B87D-166E2A6D9B29}" destId="{4A21D19B-36D8-4AE2-8E5F-840592986227}" srcOrd="1" destOrd="0" presId="urn:microsoft.com/office/officeart/2005/8/layout/vList6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198AB8-CEB5-431C-ACE2-22260FA06129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</dgm:pt>
    <dgm:pt modelId="{E54E495F-C453-47F5-90B7-92AA87BB1A9D}">
      <dgm:prSet phldrT="[Текст]"/>
      <dgm:spPr/>
      <dgm:t>
        <a:bodyPr/>
        <a:lstStyle/>
        <a:p>
          <a:r>
            <a:rPr lang="ru-RU" dirty="0" smtClean="0"/>
            <a:t>Изучение рынка</a:t>
          </a:r>
          <a:endParaRPr lang="ru-RU" dirty="0"/>
        </a:p>
      </dgm:t>
    </dgm:pt>
    <dgm:pt modelId="{9EB91688-A880-43DA-991E-0977A7EA2F2F}" type="parTrans" cxnId="{1C75A11F-E70F-4AE6-B9E2-83A3A549169E}">
      <dgm:prSet/>
      <dgm:spPr/>
    </dgm:pt>
    <dgm:pt modelId="{A8901115-EF6B-4BD7-A8EA-0A51976D5134}" type="sibTrans" cxnId="{1C75A11F-E70F-4AE6-B9E2-83A3A549169E}">
      <dgm:prSet/>
      <dgm:spPr/>
    </dgm:pt>
    <dgm:pt modelId="{E9478096-0940-472B-8636-905F94723D3E}">
      <dgm:prSet phldrT="[Текст]"/>
      <dgm:spPr/>
      <dgm:t>
        <a:bodyPr/>
        <a:lstStyle/>
        <a:p>
          <a:r>
            <a:rPr lang="ru-RU" dirty="0" smtClean="0"/>
            <a:t>Проникновение на рынок и разработка стратегии сбыта</a:t>
          </a:r>
          <a:endParaRPr lang="ru-RU" dirty="0"/>
        </a:p>
      </dgm:t>
    </dgm:pt>
    <dgm:pt modelId="{BBD2646B-EFD4-438D-BEE8-D03DC395D51A}" type="parTrans" cxnId="{1D44D794-BE96-4689-9C9B-56ED1B5E09C7}">
      <dgm:prSet/>
      <dgm:spPr/>
    </dgm:pt>
    <dgm:pt modelId="{729F97DD-DF89-46A0-850A-9F8FC4C6E1C8}" type="sibTrans" cxnId="{1D44D794-BE96-4689-9C9B-56ED1B5E09C7}">
      <dgm:prSet/>
      <dgm:spPr/>
    </dgm:pt>
    <dgm:pt modelId="{A5281A34-8CD0-4E14-9BF2-161E6E4EFC8F}">
      <dgm:prSet phldrT="[Текст]"/>
      <dgm:spPr/>
      <dgm:t>
        <a:bodyPr/>
        <a:lstStyle/>
        <a:p>
          <a:r>
            <a:rPr lang="ru-RU" dirty="0" smtClean="0"/>
            <a:t>Воздействие на рынок</a:t>
          </a:r>
          <a:endParaRPr lang="ru-RU" dirty="0"/>
        </a:p>
      </dgm:t>
    </dgm:pt>
    <dgm:pt modelId="{58A1E64C-05AC-430F-944D-DB2A42CE8E11}" type="parTrans" cxnId="{B02C9362-3CE0-41DC-97B8-AA1DA6496447}">
      <dgm:prSet/>
      <dgm:spPr/>
    </dgm:pt>
    <dgm:pt modelId="{0314FD49-2C80-46CC-9BB6-1D942B35DAA4}" type="sibTrans" cxnId="{B02C9362-3CE0-41DC-97B8-AA1DA6496447}">
      <dgm:prSet/>
      <dgm:spPr/>
    </dgm:pt>
    <dgm:pt modelId="{5927D8C2-8C19-4002-956E-10238B45E1FA}" type="pres">
      <dgm:prSet presAssocID="{28198AB8-CEB5-431C-ACE2-22260FA06129}" presName="linearFlow" presStyleCnt="0">
        <dgm:presLayoutVars>
          <dgm:dir/>
          <dgm:resizeHandles val="exact"/>
        </dgm:presLayoutVars>
      </dgm:prSet>
      <dgm:spPr/>
    </dgm:pt>
    <dgm:pt modelId="{6F9B7611-F563-48F0-A479-6F3318F6DC51}" type="pres">
      <dgm:prSet presAssocID="{E54E495F-C453-47F5-90B7-92AA87BB1A9D}" presName="composite" presStyleCnt="0"/>
      <dgm:spPr/>
    </dgm:pt>
    <dgm:pt modelId="{6DC6BFB0-5B3F-45DA-B601-A950AB87C0CA}" type="pres">
      <dgm:prSet presAssocID="{E54E495F-C453-47F5-90B7-92AA87BB1A9D}" presName="imgShp" presStyleLbl="fgImgPlace1" presStyleIdx="0" presStyleCnt="3"/>
      <dgm:spPr/>
    </dgm:pt>
    <dgm:pt modelId="{553F4279-CD4C-45B3-BFAE-ADDA4720CFED}" type="pres">
      <dgm:prSet presAssocID="{E54E495F-C453-47F5-90B7-92AA87BB1A9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5AE79-3242-423E-A308-D6F659F11B61}" type="pres">
      <dgm:prSet presAssocID="{A8901115-EF6B-4BD7-A8EA-0A51976D5134}" presName="spacing" presStyleCnt="0"/>
      <dgm:spPr/>
    </dgm:pt>
    <dgm:pt modelId="{109ED66A-8E93-4628-8A12-6A8EFAFCE6D5}" type="pres">
      <dgm:prSet presAssocID="{E9478096-0940-472B-8636-905F94723D3E}" presName="composite" presStyleCnt="0"/>
      <dgm:spPr/>
    </dgm:pt>
    <dgm:pt modelId="{9D6289FB-0F9B-47EB-A821-ACA381197DD5}" type="pres">
      <dgm:prSet presAssocID="{E9478096-0940-472B-8636-905F94723D3E}" presName="imgShp" presStyleLbl="fgImgPlace1" presStyleIdx="1" presStyleCnt="3"/>
      <dgm:spPr/>
    </dgm:pt>
    <dgm:pt modelId="{00516ECE-58B8-4DED-8143-778D9396A12A}" type="pres">
      <dgm:prSet presAssocID="{E9478096-0940-472B-8636-905F94723D3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A284B5-0107-40E0-94A1-9F0396D94B54}" type="pres">
      <dgm:prSet presAssocID="{729F97DD-DF89-46A0-850A-9F8FC4C6E1C8}" presName="spacing" presStyleCnt="0"/>
      <dgm:spPr/>
    </dgm:pt>
    <dgm:pt modelId="{EF349EA5-6BDA-46BE-9737-FC7D795D1E98}" type="pres">
      <dgm:prSet presAssocID="{A5281A34-8CD0-4E14-9BF2-161E6E4EFC8F}" presName="composite" presStyleCnt="0"/>
      <dgm:spPr/>
    </dgm:pt>
    <dgm:pt modelId="{DD556085-C9EA-49F2-9563-07E20FC9CD44}" type="pres">
      <dgm:prSet presAssocID="{A5281A34-8CD0-4E14-9BF2-161E6E4EFC8F}" presName="imgShp" presStyleLbl="fgImgPlace1" presStyleIdx="2" presStyleCnt="3"/>
      <dgm:spPr/>
    </dgm:pt>
    <dgm:pt modelId="{362501EA-3C3C-4D63-8D41-218B8B7C391C}" type="pres">
      <dgm:prSet presAssocID="{A5281A34-8CD0-4E14-9BF2-161E6E4EFC8F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75A11F-E70F-4AE6-B9E2-83A3A549169E}" srcId="{28198AB8-CEB5-431C-ACE2-22260FA06129}" destId="{E54E495F-C453-47F5-90B7-92AA87BB1A9D}" srcOrd="0" destOrd="0" parTransId="{9EB91688-A880-43DA-991E-0977A7EA2F2F}" sibTransId="{A8901115-EF6B-4BD7-A8EA-0A51976D5134}"/>
    <dgm:cxn modelId="{1D44D794-BE96-4689-9C9B-56ED1B5E09C7}" srcId="{28198AB8-CEB5-431C-ACE2-22260FA06129}" destId="{E9478096-0940-472B-8636-905F94723D3E}" srcOrd="1" destOrd="0" parTransId="{BBD2646B-EFD4-438D-BEE8-D03DC395D51A}" sibTransId="{729F97DD-DF89-46A0-850A-9F8FC4C6E1C8}"/>
    <dgm:cxn modelId="{8D368859-8F53-4D7E-9AAF-253032855A2E}" type="presOf" srcId="{E54E495F-C453-47F5-90B7-92AA87BB1A9D}" destId="{553F4279-CD4C-45B3-BFAE-ADDA4720CFED}" srcOrd="0" destOrd="0" presId="urn:microsoft.com/office/officeart/2005/8/layout/vList3"/>
    <dgm:cxn modelId="{B02C9362-3CE0-41DC-97B8-AA1DA6496447}" srcId="{28198AB8-CEB5-431C-ACE2-22260FA06129}" destId="{A5281A34-8CD0-4E14-9BF2-161E6E4EFC8F}" srcOrd="2" destOrd="0" parTransId="{58A1E64C-05AC-430F-944D-DB2A42CE8E11}" sibTransId="{0314FD49-2C80-46CC-9BB6-1D942B35DAA4}"/>
    <dgm:cxn modelId="{D4D1F247-DECE-4618-9E4C-E1884C912289}" type="presOf" srcId="{E9478096-0940-472B-8636-905F94723D3E}" destId="{00516ECE-58B8-4DED-8143-778D9396A12A}" srcOrd="0" destOrd="0" presId="urn:microsoft.com/office/officeart/2005/8/layout/vList3"/>
    <dgm:cxn modelId="{1BD19F76-9B23-41CF-827C-F8A6D792AEC4}" type="presOf" srcId="{28198AB8-CEB5-431C-ACE2-22260FA06129}" destId="{5927D8C2-8C19-4002-956E-10238B45E1FA}" srcOrd="0" destOrd="0" presId="urn:microsoft.com/office/officeart/2005/8/layout/vList3"/>
    <dgm:cxn modelId="{31B1B08B-83CC-4E66-942E-D931277AE047}" type="presOf" srcId="{A5281A34-8CD0-4E14-9BF2-161E6E4EFC8F}" destId="{362501EA-3C3C-4D63-8D41-218B8B7C391C}" srcOrd="0" destOrd="0" presId="urn:microsoft.com/office/officeart/2005/8/layout/vList3"/>
    <dgm:cxn modelId="{3164C41B-5F1D-4D5A-BADA-3FF31899FEA3}" type="presParOf" srcId="{5927D8C2-8C19-4002-956E-10238B45E1FA}" destId="{6F9B7611-F563-48F0-A479-6F3318F6DC51}" srcOrd="0" destOrd="0" presId="urn:microsoft.com/office/officeart/2005/8/layout/vList3"/>
    <dgm:cxn modelId="{18B7A389-DA89-401E-BDF6-B4C875E53205}" type="presParOf" srcId="{6F9B7611-F563-48F0-A479-6F3318F6DC51}" destId="{6DC6BFB0-5B3F-45DA-B601-A950AB87C0CA}" srcOrd="0" destOrd="0" presId="urn:microsoft.com/office/officeart/2005/8/layout/vList3"/>
    <dgm:cxn modelId="{CA372AF5-C5D8-4924-ABE8-589FAAC95034}" type="presParOf" srcId="{6F9B7611-F563-48F0-A479-6F3318F6DC51}" destId="{553F4279-CD4C-45B3-BFAE-ADDA4720CFED}" srcOrd="1" destOrd="0" presId="urn:microsoft.com/office/officeart/2005/8/layout/vList3"/>
    <dgm:cxn modelId="{4BF1A2BD-CBBC-4E54-AD11-F622E0F42DA6}" type="presParOf" srcId="{5927D8C2-8C19-4002-956E-10238B45E1FA}" destId="{D965AE79-3242-423E-A308-D6F659F11B61}" srcOrd="1" destOrd="0" presId="urn:microsoft.com/office/officeart/2005/8/layout/vList3"/>
    <dgm:cxn modelId="{F64032F9-2D9C-49B8-9F8C-B92119C23903}" type="presParOf" srcId="{5927D8C2-8C19-4002-956E-10238B45E1FA}" destId="{109ED66A-8E93-4628-8A12-6A8EFAFCE6D5}" srcOrd="2" destOrd="0" presId="urn:microsoft.com/office/officeart/2005/8/layout/vList3"/>
    <dgm:cxn modelId="{5730A7A5-193C-48C7-A11B-284B0470ABBC}" type="presParOf" srcId="{109ED66A-8E93-4628-8A12-6A8EFAFCE6D5}" destId="{9D6289FB-0F9B-47EB-A821-ACA381197DD5}" srcOrd="0" destOrd="0" presId="urn:microsoft.com/office/officeart/2005/8/layout/vList3"/>
    <dgm:cxn modelId="{5DB5126E-5C8C-4CBF-B0D5-06C6506D1026}" type="presParOf" srcId="{109ED66A-8E93-4628-8A12-6A8EFAFCE6D5}" destId="{00516ECE-58B8-4DED-8143-778D9396A12A}" srcOrd="1" destOrd="0" presId="urn:microsoft.com/office/officeart/2005/8/layout/vList3"/>
    <dgm:cxn modelId="{A992295F-1BD5-4BA7-A47B-9CACDD5C6695}" type="presParOf" srcId="{5927D8C2-8C19-4002-956E-10238B45E1FA}" destId="{62A284B5-0107-40E0-94A1-9F0396D94B54}" srcOrd="3" destOrd="0" presId="urn:microsoft.com/office/officeart/2005/8/layout/vList3"/>
    <dgm:cxn modelId="{9D8285E6-19AE-42FB-9CCE-BE302E1AFD0C}" type="presParOf" srcId="{5927D8C2-8C19-4002-956E-10238B45E1FA}" destId="{EF349EA5-6BDA-46BE-9737-FC7D795D1E98}" srcOrd="4" destOrd="0" presId="urn:microsoft.com/office/officeart/2005/8/layout/vList3"/>
    <dgm:cxn modelId="{94E9DBF9-FB4A-4A45-A58E-4E00D93570B3}" type="presParOf" srcId="{EF349EA5-6BDA-46BE-9737-FC7D795D1E98}" destId="{DD556085-C9EA-49F2-9563-07E20FC9CD44}" srcOrd="0" destOrd="0" presId="urn:microsoft.com/office/officeart/2005/8/layout/vList3"/>
    <dgm:cxn modelId="{F3ED9526-A34B-4A72-84E0-838AB8C707EA}" type="presParOf" srcId="{EF349EA5-6BDA-46BE-9737-FC7D795D1E98}" destId="{362501EA-3C3C-4D63-8D41-218B8B7C391C}" srcOrd="1" destOrd="0" presId="urn:microsoft.com/office/officeart/2005/8/layout/vList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9B4EAB6-AF41-48FA-A8C4-D261E2FF0E01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1859AE9-2D08-466D-B80E-AC8E03F3E6B7}">
      <dgm:prSet phldrT="[Текст]"/>
      <dgm:spPr/>
      <dgm:t>
        <a:bodyPr/>
        <a:lstStyle/>
        <a:p>
          <a:r>
            <a:rPr lang="ru-RU" dirty="0" smtClean="0"/>
            <a:t>географическая</a:t>
          </a:r>
          <a:endParaRPr lang="ru-RU" dirty="0"/>
        </a:p>
      </dgm:t>
    </dgm:pt>
    <dgm:pt modelId="{03253D43-BED9-4587-B1D2-0AC4ABEC9CA6}" type="parTrans" cxnId="{3CB0D147-6256-4A9C-8411-76EC04AE031D}">
      <dgm:prSet/>
      <dgm:spPr/>
      <dgm:t>
        <a:bodyPr/>
        <a:lstStyle/>
        <a:p>
          <a:endParaRPr lang="ru-RU"/>
        </a:p>
      </dgm:t>
    </dgm:pt>
    <dgm:pt modelId="{4FB60868-BF24-4637-B45A-767B87C6F575}" type="sibTrans" cxnId="{3CB0D147-6256-4A9C-8411-76EC04AE031D}">
      <dgm:prSet/>
      <dgm:spPr/>
      <dgm:t>
        <a:bodyPr/>
        <a:lstStyle/>
        <a:p>
          <a:endParaRPr lang="ru-RU"/>
        </a:p>
      </dgm:t>
    </dgm:pt>
    <dgm:pt modelId="{B61EB2CC-24DB-4010-B458-21F44D8EA6AA}">
      <dgm:prSet phldrT="[Текст]"/>
      <dgm:spPr/>
      <dgm:t>
        <a:bodyPr/>
        <a:lstStyle/>
        <a:p>
          <a:r>
            <a:rPr lang="ru-RU" dirty="0" smtClean="0"/>
            <a:t>демографическая</a:t>
          </a:r>
          <a:endParaRPr lang="ru-RU" dirty="0"/>
        </a:p>
      </dgm:t>
    </dgm:pt>
    <dgm:pt modelId="{92DAF88B-A39B-4C41-9D88-AC98F1E05539}" type="parTrans" cxnId="{AE2ACC94-F633-4536-B269-C56B75A37247}">
      <dgm:prSet/>
      <dgm:spPr/>
      <dgm:t>
        <a:bodyPr/>
        <a:lstStyle/>
        <a:p>
          <a:endParaRPr lang="ru-RU"/>
        </a:p>
      </dgm:t>
    </dgm:pt>
    <dgm:pt modelId="{D6AAE448-20C1-4955-B926-9BA18B87ADF9}" type="sibTrans" cxnId="{AE2ACC94-F633-4536-B269-C56B75A37247}">
      <dgm:prSet/>
      <dgm:spPr/>
      <dgm:t>
        <a:bodyPr/>
        <a:lstStyle/>
        <a:p>
          <a:endParaRPr lang="ru-RU"/>
        </a:p>
      </dgm:t>
    </dgm:pt>
    <dgm:pt modelId="{1494C59A-8A8B-400F-BD29-73DF03C55C69}">
      <dgm:prSet phldrT="[Текст]"/>
      <dgm:spPr/>
      <dgm:t>
        <a:bodyPr/>
        <a:lstStyle/>
        <a:p>
          <a:r>
            <a:rPr lang="ru-RU" dirty="0" err="1" smtClean="0"/>
            <a:t>психографическая</a:t>
          </a:r>
          <a:endParaRPr lang="ru-RU" dirty="0"/>
        </a:p>
      </dgm:t>
    </dgm:pt>
    <dgm:pt modelId="{18AFEFD7-6DA1-4467-A7D9-1C5935CE6334}" type="parTrans" cxnId="{821405F7-B515-457B-A680-44D623D3D7BA}">
      <dgm:prSet/>
      <dgm:spPr/>
      <dgm:t>
        <a:bodyPr/>
        <a:lstStyle/>
        <a:p>
          <a:endParaRPr lang="ru-RU"/>
        </a:p>
      </dgm:t>
    </dgm:pt>
    <dgm:pt modelId="{7746CEBF-7C17-466E-AEC0-DEAF63A71918}" type="sibTrans" cxnId="{821405F7-B515-457B-A680-44D623D3D7BA}">
      <dgm:prSet/>
      <dgm:spPr/>
      <dgm:t>
        <a:bodyPr/>
        <a:lstStyle/>
        <a:p>
          <a:endParaRPr lang="ru-RU"/>
        </a:p>
      </dgm:t>
    </dgm:pt>
    <dgm:pt modelId="{3FEA5C27-95E1-401E-93FB-9150C2CB7261}">
      <dgm:prSet phldrT="[Текст]"/>
      <dgm:spPr/>
      <dgm:t>
        <a:bodyPr/>
        <a:lstStyle/>
        <a:p>
          <a:r>
            <a:rPr lang="ru-RU" dirty="0" smtClean="0"/>
            <a:t>поведенческая</a:t>
          </a:r>
          <a:endParaRPr lang="ru-RU" dirty="0"/>
        </a:p>
      </dgm:t>
    </dgm:pt>
    <dgm:pt modelId="{EAA28DC8-6C87-4AAC-A3A3-D9A89544E1DC}" type="parTrans" cxnId="{498A2A46-66B9-4D82-BF34-10D18F902B01}">
      <dgm:prSet/>
      <dgm:spPr/>
      <dgm:t>
        <a:bodyPr/>
        <a:lstStyle/>
        <a:p>
          <a:endParaRPr lang="ru-RU"/>
        </a:p>
      </dgm:t>
    </dgm:pt>
    <dgm:pt modelId="{1F617637-09A0-4145-B61C-78DC894DF05E}" type="sibTrans" cxnId="{498A2A46-66B9-4D82-BF34-10D18F902B01}">
      <dgm:prSet/>
      <dgm:spPr/>
      <dgm:t>
        <a:bodyPr/>
        <a:lstStyle/>
        <a:p>
          <a:endParaRPr lang="ru-RU"/>
        </a:p>
      </dgm:t>
    </dgm:pt>
    <dgm:pt modelId="{DEB203E3-0BEF-418E-8268-E6435640CFAC}" type="pres">
      <dgm:prSet presAssocID="{99B4EAB6-AF41-48FA-A8C4-D261E2FF0E0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88BA37-A860-4C7F-8A05-0B6E923B2194}" type="pres">
      <dgm:prSet presAssocID="{41859AE9-2D08-466D-B80E-AC8E03F3E6B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496BCB-153B-49F0-9C4F-7697A8363422}" type="pres">
      <dgm:prSet presAssocID="{4FB60868-BF24-4637-B45A-767B87C6F575}" presName="sibTrans" presStyleCnt="0"/>
      <dgm:spPr/>
    </dgm:pt>
    <dgm:pt modelId="{8E7807E5-F291-4C9A-AB20-E9F5BAC5B693}" type="pres">
      <dgm:prSet presAssocID="{B61EB2CC-24DB-4010-B458-21F44D8EA6A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5A960-E3F1-4BF1-BA2C-188574BB59CD}" type="pres">
      <dgm:prSet presAssocID="{D6AAE448-20C1-4955-B926-9BA18B87ADF9}" presName="sibTrans" presStyleCnt="0"/>
      <dgm:spPr/>
    </dgm:pt>
    <dgm:pt modelId="{2FDB9485-0688-4B15-B5CA-7AEB9A14909A}" type="pres">
      <dgm:prSet presAssocID="{1494C59A-8A8B-400F-BD29-73DF03C55C6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5123A5-6246-45A8-AC16-13E7722AA182}" type="pres">
      <dgm:prSet presAssocID="{7746CEBF-7C17-466E-AEC0-DEAF63A71918}" presName="sibTrans" presStyleCnt="0"/>
      <dgm:spPr/>
    </dgm:pt>
    <dgm:pt modelId="{F5A678CE-63D6-450F-8C22-B62B3616D41A}" type="pres">
      <dgm:prSet presAssocID="{3FEA5C27-95E1-401E-93FB-9150C2CB726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8A2A46-66B9-4D82-BF34-10D18F902B01}" srcId="{99B4EAB6-AF41-48FA-A8C4-D261E2FF0E01}" destId="{3FEA5C27-95E1-401E-93FB-9150C2CB7261}" srcOrd="3" destOrd="0" parTransId="{EAA28DC8-6C87-4AAC-A3A3-D9A89544E1DC}" sibTransId="{1F617637-09A0-4145-B61C-78DC894DF05E}"/>
    <dgm:cxn modelId="{F02697EB-9F8A-4E3E-9FE5-68EA1EB16997}" type="presOf" srcId="{41859AE9-2D08-466D-B80E-AC8E03F3E6B7}" destId="{CF88BA37-A860-4C7F-8A05-0B6E923B2194}" srcOrd="0" destOrd="0" presId="urn:microsoft.com/office/officeart/2005/8/layout/default"/>
    <dgm:cxn modelId="{3CB0D147-6256-4A9C-8411-76EC04AE031D}" srcId="{99B4EAB6-AF41-48FA-A8C4-D261E2FF0E01}" destId="{41859AE9-2D08-466D-B80E-AC8E03F3E6B7}" srcOrd="0" destOrd="0" parTransId="{03253D43-BED9-4587-B1D2-0AC4ABEC9CA6}" sibTransId="{4FB60868-BF24-4637-B45A-767B87C6F575}"/>
    <dgm:cxn modelId="{A97A6241-BDF8-44F3-94B4-321172DD8FDA}" type="presOf" srcId="{1494C59A-8A8B-400F-BD29-73DF03C55C69}" destId="{2FDB9485-0688-4B15-B5CA-7AEB9A14909A}" srcOrd="0" destOrd="0" presId="urn:microsoft.com/office/officeart/2005/8/layout/default"/>
    <dgm:cxn modelId="{AE2ACC94-F633-4536-B269-C56B75A37247}" srcId="{99B4EAB6-AF41-48FA-A8C4-D261E2FF0E01}" destId="{B61EB2CC-24DB-4010-B458-21F44D8EA6AA}" srcOrd="1" destOrd="0" parTransId="{92DAF88B-A39B-4C41-9D88-AC98F1E05539}" sibTransId="{D6AAE448-20C1-4955-B926-9BA18B87ADF9}"/>
    <dgm:cxn modelId="{718D72BB-C2E2-4C27-98B8-99C8EBD05C8A}" type="presOf" srcId="{B61EB2CC-24DB-4010-B458-21F44D8EA6AA}" destId="{8E7807E5-F291-4C9A-AB20-E9F5BAC5B693}" srcOrd="0" destOrd="0" presId="urn:microsoft.com/office/officeart/2005/8/layout/default"/>
    <dgm:cxn modelId="{821405F7-B515-457B-A680-44D623D3D7BA}" srcId="{99B4EAB6-AF41-48FA-A8C4-D261E2FF0E01}" destId="{1494C59A-8A8B-400F-BD29-73DF03C55C69}" srcOrd="2" destOrd="0" parTransId="{18AFEFD7-6DA1-4467-A7D9-1C5935CE6334}" sibTransId="{7746CEBF-7C17-466E-AEC0-DEAF63A71918}"/>
    <dgm:cxn modelId="{D6965290-52AF-4971-89A7-7BDD72F04D02}" type="presOf" srcId="{3FEA5C27-95E1-401E-93FB-9150C2CB7261}" destId="{F5A678CE-63D6-450F-8C22-B62B3616D41A}" srcOrd="0" destOrd="0" presId="urn:microsoft.com/office/officeart/2005/8/layout/default"/>
    <dgm:cxn modelId="{C31F0C06-961F-4B41-82E5-96FF3F0A5A8A}" type="presOf" srcId="{99B4EAB6-AF41-48FA-A8C4-D261E2FF0E01}" destId="{DEB203E3-0BEF-418E-8268-E6435640CFAC}" srcOrd="0" destOrd="0" presId="urn:microsoft.com/office/officeart/2005/8/layout/default"/>
    <dgm:cxn modelId="{45CEEB20-9F52-4A93-8E4C-B066F7E9ACB1}" type="presParOf" srcId="{DEB203E3-0BEF-418E-8268-E6435640CFAC}" destId="{CF88BA37-A860-4C7F-8A05-0B6E923B2194}" srcOrd="0" destOrd="0" presId="urn:microsoft.com/office/officeart/2005/8/layout/default"/>
    <dgm:cxn modelId="{E6FE46B6-2118-47A1-9D94-FE772363B3B0}" type="presParOf" srcId="{DEB203E3-0BEF-418E-8268-E6435640CFAC}" destId="{A0496BCB-153B-49F0-9C4F-7697A8363422}" srcOrd="1" destOrd="0" presId="urn:microsoft.com/office/officeart/2005/8/layout/default"/>
    <dgm:cxn modelId="{43C78223-AF03-4D2A-92B8-B5C9978BFAD2}" type="presParOf" srcId="{DEB203E3-0BEF-418E-8268-E6435640CFAC}" destId="{8E7807E5-F291-4C9A-AB20-E9F5BAC5B693}" srcOrd="2" destOrd="0" presId="urn:microsoft.com/office/officeart/2005/8/layout/default"/>
    <dgm:cxn modelId="{381FA5BF-F12C-42B1-A82F-9C40B5AEA194}" type="presParOf" srcId="{DEB203E3-0BEF-418E-8268-E6435640CFAC}" destId="{DBC5A960-E3F1-4BF1-BA2C-188574BB59CD}" srcOrd="3" destOrd="0" presId="urn:microsoft.com/office/officeart/2005/8/layout/default"/>
    <dgm:cxn modelId="{CC2CB7E9-3E76-4AB8-8097-F84A799ED2C0}" type="presParOf" srcId="{DEB203E3-0BEF-418E-8268-E6435640CFAC}" destId="{2FDB9485-0688-4B15-B5CA-7AEB9A14909A}" srcOrd="4" destOrd="0" presId="urn:microsoft.com/office/officeart/2005/8/layout/default"/>
    <dgm:cxn modelId="{2274510D-1601-490B-8811-91A060AFE053}" type="presParOf" srcId="{DEB203E3-0BEF-418E-8268-E6435640CFAC}" destId="{805123A5-6246-45A8-AC16-13E7722AA182}" srcOrd="5" destOrd="0" presId="urn:microsoft.com/office/officeart/2005/8/layout/default"/>
    <dgm:cxn modelId="{9057912C-BFED-4877-8032-BF5317299824}" type="presParOf" srcId="{DEB203E3-0BEF-418E-8268-E6435640CFAC}" destId="{F5A678CE-63D6-450F-8C22-B62B3616D41A}" srcOrd="6" destOrd="0" presId="urn:microsoft.com/office/officeart/2005/8/layout/default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46858E7-C063-4E8A-9547-EA8CAC6E4CAC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044276-DAD1-4CB8-9EA6-E01A937811ED}">
      <dgm:prSet phldrT="[Текст]"/>
      <dgm:spPr/>
      <dgm:t>
        <a:bodyPr/>
        <a:lstStyle/>
        <a:p>
          <a:r>
            <a:rPr lang="ru-RU" dirty="0" smtClean="0"/>
            <a:t>«четыре пи»</a:t>
          </a:r>
          <a:endParaRPr lang="ru-RU" dirty="0"/>
        </a:p>
      </dgm:t>
    </dgm:pt>
    <dgm:pt modelId="{DB648FBA-569F-49F8-9EEF-B20C3A1BFDE5}" type="parTrans" cxnId="{FA49CA23-A024-4CBA-98FE-9BBFA3FE6936}">
      <dgm:prSet/>
      <dgm:spPr/>
      <dgm:t>
        <a:bodyPr/>
        <a:lstStyle/>
        <a:p>
          <a:endParaRPr lang="ru-RU"/>
        </a:p>
      </dgm:t>
    </dgm:pt>
    <dgm:pt modelId="{B078CB1A-11DB-4534-936F-02A89A531CAE}" type="sibTrans" cxnId="{FA49CA23-A024-4CBA-98FE-9BBFA3FE6936}">
      <dgm:prSet/>
      <dgm:spPr/>
      <dgm:t>
        <a:bodyPr/>
        <a:lstStyle/>
        <a:p>
          <a:endParaRPr lang="ru-RU"/>
        </a:p>
      </dgm:t>
    </dgm:pt>
    <dgm:pt modelId="{DA93FD31-31B7-4051-9487-2505C7983E22}">
      <dgm:prSet phldrT="[Текст]"/>
      <dgm:spPr/>
      <dgm:t>
        <a:bodyPr/>
        <a:lstStyle/>
        <a:p>
          <a:r>
            <a:rPr lang="en-US" dirty="0" err="1" smtClean="0"/>
            <a:t>Produkt</a:t>
          </a:r>
          <a:endParaRPr lang="ru-RU" dirty="0" smtClean="0"/>
        </a:p>
        <a:p>
          <a:r>
            <a:rPr lang="en-US" dirty="0" smtClean="0"/>
            <a:t>(</a:t>
          </a:r>
          <a:r>
            <a:rPr lang="ru-RU" dirty="0" smtClean="0"/>
            <a:t>продукт)</a:t>
          </a:r>
          <a:endParaRPr lang="ru-RU" dirty="0"/>
        </a:p>
      </dgm:t>
    </dgm:pt>
    <dgm:pt modelId="{141629B0-48F7-4C1F-8204-4CDE0A11614A}" type="parTrans" cxnId="{D46A3CB1-658E-4800-976C-986CDF982E4F}">
      <dgm:prSet/>
      <dgm:spPr/>
      <dgm:t>
        <a:bodyPr/>
        <a:lstStyle/>
        <a:p>
          <a:endParaRPr lang="ru-RU"/>
        </a:p>
      </dgm:t>
    </dgm:pt>
    <dgm:pt modelId="{9547F89F-4BD6-4B95-9703-BDD0199162BD}" type="sibTrans" cxnId="{D46A3CB1-658E-4800-976C-986CDF982E4F}">
      <dgm:prSet/>
      <dgm:spPr/>
      <dgm:t>
        <a:bodyPr/>
        <a:lstStyle/>
        <a:p>
          <a:endParaRPr lang="ru-RU"/>
        </a:p>
      </dgm:t>
    </dgm:pt>
    <dgm:pt modelId="{17EB6F2D-0EED-4504-AFCA-1AFA716DB829}">
      <dgm:prSet phldrT="[Текст]" custT="1"/>
      <dgm:spPr/>
      <dgm:t>
        <a:bodyPr/>
        <a:lstStyle/>
        <a:p>
          <a:r>
            <a:rPr lang="en-US" sz="1800" dirty="0" smtClean="0"/>
            <a:t>Place</a:t>
          </a:r>
          <a:endParaRPr lang="ru-RU" sz="1800" dirty="0" smtClean="0"/>
        </a:p>
        <a:p>
          <a:r>
            <a:rPr lang="ru-RU" sz="1800" dirty="0" smtClean="0"/>
            <a:t>(распространение)</a:t>
          </a:r>
          <a:endParaRPr lang="ru-RU" sz="1800" dirty="0"/>
        </a:p>
      </dgm:t>
    </dgm:pt>
    <dgm:pt modelId="{AFCB32E1-E73B-44CF-9466-10D4AE01622D}" type="parTrans" cxnId="{4EFF1F7E-4AE6-495D-956B-0A7C0CD71641}">
      <dgm:prSet/>
      <dgm:spPr/>
      <dgm:t>
        <a:bodyPr/>
        <a:lstStyle/>
        <a:p>
          <a:endParaRPr lang="ru-RU"/>
        </a:p>
      </dgm:t>
    </dgm:pt>
    <dgm:pt modelId="{6A1B0737-7B72-4A48-965D-A8CC02610FE5}" type="sibTrans" cxnId="{4EFF1F7E-4AE6-495D-956B-0A7C0CD71641}">
      <dgm:prSet/>
      <dgm:spPr/>
      <dgm:t>
        <a:bodyPr/>
        <a:lstStyle/>
        <a:p>
          <a:endParaRPr lang="ru-RU"/>
        </a:p>
      </dgm:t>
    </dgm:pt>
    <dgm:pt modelId="{7B4454D9-5220-4A10-BC5C-E00A5C218D90}">
      <dgm:prSet phldrT="[Текст]" custT="1"/>
      <dgm:spPr/>
      <dgm:t>
        <a:bodyPr/>
        <a:lstStyle/>
        <a:p>
          <a:r>
            <a:rPr lang="en-US" sz="2000" dirty="0" smtClean="0"/>
            <a:t>Promotion</a:t>
          </a:r>
        </a:p>
        <a:p>
          <a:r>
            <a:rPr lang="ru-RU" sz="2000" dirty="0" smtClean="0"/>
            <a:t>(стимулирование сбыта</a:t>
          </a:r>
          <a:endParaRPr lang="ru-RU" sz="2000" dirty="0"/>
        </a:p>
      </dgm:t>
    </dgm:pt>
    <dgm:pt modelId="{74857E69-CD22-49B3-A88A-2439C437712F}" type="parTrans" cxnId="{A02A2049-7139-44E7-AEB0-09EA9AF1A828}">
      <dgm:prSet/>
      <dgm:spPr/>
      <dgm:t>
        <a:bodyPr/>
        <a:lstStyle/>
        <a:p>
          <a:endParaRPr lang="ru-RU"/>
        </a:p>
      </dgm:t>
    </dgm:pt>
    <dgm:pt modelId="{DB075816-041F-4C15-9E5C-15F9CAEEC07B}" type="sibTrans" cxnId="{A02A2049-7139-44E7-AEB0-09EA9AF1A828}">
      <dgm:prSet/>
      <dgm:spPr/>
      <dgm:t>
        <a:bodyPr/>
        <a:lstStyle/>
        <a:p>
          <a:endParaRPr lang="ru-RU"/>
        </a:p>
      </dgm:t>
    </dgm:pt>
    <dgm:pt modelId="{C373E3BD-77FD-434F-94CB-B1A5C7B10738}">
      <dgm:prSet phldrT="[Текст]"/>
      <dgm:spPr/>
      <dgm:t>
        <a:bodyPr/>
        <a:lstStyle/>
        <a:p>
          <a:r>
            <a:rPr lang="en-US" dirty="0" smtClean="0"/>
            <a:t>Price </a:t>
          </a:r>
        </a:p>
        <a:p>
          <a:r>
            <a:rPr lang="ru-RU" dirty="0" smtClean="0"/>
            <a:t>(цена)</a:t>
          </a:r>
          <a:endParaRPr lang="ru-RU" dirty="0"/>
        </a:p>
      </dgm:t>
    </dgm:pt>
    <dgm:pt modelId="{1C9E9735-BED3-49EE-BF9C-89A91B7F138E}" type="parTrans" cxnId="{477239DB-95E4-49A4-9E97-C821EDBEBCD9}">
      <dgm:prSet/>
      <dgm:spPr/>
      <dgm:t>
        <a:bodyPr/>
        <a:lstStyle/>
        <a:p>
          <a:endParaRPr lang="ru-RU"/>
        </a:p>
      </dgm:t>
    </dgm:pt>
    <dgm:pt modelId="{F406F963-A98D-400E-BD7F-F7DE526005DA}" type="sibTrans" cxnId="{477239DB-95E4-49A4-9E97-C821EDBEBCD9}">
      <dgm:prSet/>
      <dgm:spPr/>
      <dgm:t>
        <a:bodyPr/>
        <a:lstStyle/>
        <a:p>
          <a:endParaRPr lang="ru-RU"/>
        </a:p>
      </dgm:t>
    </dgm:pt>
    <dgm:pt modelId="{45D075A9-6498-4381-82AE-23F5CB327DA9}" type="pres">
      <dgm:prSet presAssocID="{D46858E7-C063-4E8A-9547-EA8CAC6E4CA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F1E0CF-8B15-4A86-ACE1-17A3826F1A60}" type="pres">
      <dgm:prSet presAssocID="{D46858E7-C063-4E8A-9547-EA8CAC6E4CAC}" presName="radial" presStyleCnt="0">
        <dgm:presLayoutVars>
          <dgm:animLvl val="ctr"/>
        </dgm:presLayoutVars>
      </dgm:prSet>
      <dgm:spPr/>
    </dgm:pt>
    <dgm:pt modelId="{B4FC1DBA-F0D9-490C-9A30-7EBE375CD815}" type="pres">
      <dgm:prSet presAssocID="{94044276-DAD1-4CB8-9EA6-E01A937811ED}" presName="centerShape" presStyleLbl="vennNode1" presStyleIdx="0" presStyleCnt="5"/>
      <dgm:spPr/>
      <dgm:t>
        <a:bodyPr/>
        <a:lstStyle/>
        <a:p>
          <a:endParaRPr lang="ru-RU"/>
        </a:p>
      </dgm:t>
    </dgm:pt>
    <dgm:pt modelId="{77E9B9B6-B4E4-4E9E-A25F-A23526F79DC9}" type="pres">
      <dgm:prSet presAssocID="{DA93FD31-31B7-4051-9487-2505C7983E22}" presName="node" presStyleLbl="vennNode1" presStyleIdx="1" presStyleCnt="5" custScaleX="1515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9BDDD5-1ED0-469E-9FCC-77E198139BB2}" type="pres">
      <dgm:prSet presAssocID="{17EB6F2D-0EED-4504-AFCA-1AFA716DB829}" presName="node" presStyleLbl="vennNode1" presStyleIdx="2" presStyleCnt="5" custScaleY="163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061271-31EE-4A74-9F00-8C4C1B8B55FA}" type="pres">
      <dgm:prSet presAssocID="{7B4454D9-5220-4A10-BC5C-E00A5C218D90}" presName="node" presStyleLbl="vennNode1" presStyleIdx="3" presStyleCnt="5" custScaleX="162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D83B09-1009-4EF2-9D8E-0FF01E6358AA}" type="pres">
      <dgm:prSet presAssocID="{C373E3BD-77FD-434F-94CB-B1A5C7B10738}" presName="node" presStyleLbl="vennNode1" presStyleIdx="4" presStyleCnt="5" custScaleY="1639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532B5C-D8A0-44E8-A61E-D8EED49F97E2}" type="presOf" srcId="{DA93FD31-31B7-4051-9487-2505C7983E22}" destId="{77E9B9B6-B4E4-4E9E-A25F-A23526F79DC9}" srcOrd="0" destOrd="0" presId="urn:microsoft.com/office/officeart/2005/8/layout/radial3"/>
    <dgm:cxn modelId="{EF06482E-A70B-47FD-A8D1-CE944106A51F}" type="presOf" srcId="{17EB6F2D-0EED-4504-AFCA-1AFA716DB829}" destId="{C69BDDD5-1ED0-469E-9FCC-77E198139BB2}" srcOrd="0" destOrd="0" presId="urn:microsoft.com/office/officeart/2005/8/layout/radial3"/>
    <dgm:cxn modelId="{A02A2049-7139-44E7-AEB0-09EA9AF1A828}" srcId="{94044276-DAD1-4CB8-9EA6-E01A937811ED}" destId="{7B4454D9-5220-4A10-BC5C-E00A5C218D90}" srcOrd="2" destOrd="0" parTransId="{74857E69-CD22-49B3-A88A-2439C437712F}" sibTransId="{DB075816-041F-4C15-9E5C-15F9CAEEC07B}"/>
    <dgm:cxn modelId="{26CF579D-9E69-4221-ACD3-2A337D5BB1E2}" type="presOf" srcId="{94044276-DAD1-4CB8-9EA6-E01A937811ED}" destId="{B4FC1DBA-F0D9-490C-9A30-7EBE375CD815}" srcOrd="0" destOrd="0" presId="urn:microsoft.com/office/officeart/2005/8/layout/radial3"/>
    <dgm:cxn modelId="{0DC2304D-4C5E-434B-BD66-C411DA3999AC}" type="presOf" srcId="{C373E3BD-77FD-434F-94CB-B1A5C7B10738}" destId="{ACD83B09-1009-4EF2-9D8E-0FF01E6358AA}" srcOrd="0" destOrd="0" presId="urn:microsoft.com/office/officeart/2005/8/layout/radial3"/>
    <dgm:cxn modelId="{D46A3CB1-658E-4800-976C-986CDF982E4F}" srcId="{94044276-DAD1-4CB8-9EA6-E01A937811ED}" destId="{DA93FD31-31B7-4051-9487-2505C7983E22}" srcOrd="0" destOrd="0" parTransId="{141629B0-48F7-4C1F-8204-4CDE0A11614A}" sibTransId="{9547F89F-4BD6-4B95-9703-BDD0199162BD}"/>
    <dgm:cxn modelId="{4EFF1F7E-4AE6-495D-956B-0A7C0CD71641}" srcId="{94044276-DAD1-4CB8-9EA6-E01A937811ED}" destId="{17EB6F2D-0EED-4504-AFCA-1AFA716DB829}" srcOrd="1" destOrd="0" parTransId="{AFCB32E1-E73B-44CF-9466-10D4AE01622D}" sibTransId="{6A1B0737-7B72-4A48-965D-A8CC02610FE5}"/>
    <dgm:cxn modelId="{FA49CA23-A024-4CBA-98FE-9BBFA3FE6936}" srcId="{D46858E7-C063-4E8A-9547-EA8CAC6E4CAC}" destId="{94044276-DAD1-4CB8-9EA6-E01A937811ED}" srcOrd="0" destOrd="0" parTransId="{DB648FBA-569F-49F8-9EEF-B20C3A1BFDE5}" sibTransId="{B078CB1A-11DB-4534-936F-02A89A531CAE}"/>
    <dgm:cxn modelId="{477239DB-95E4-49A4-9E97-C821EDBEBCD9}" srcId="{94044276-DAD1-4CB8-9EA6-E01A937811ED}" destId="{C373E3BD-77FD-434F-94CB-B1A5C7B10738}" srcOrd="3" destOrd="0" parTransId="{1C9E9735-BED3-49EE-BF9C-89A91B7F138E}" sibTransId="{F406F963-A98D-400E-BD7F-F7DE526005DA}"/>
    <dgm:cxn modelId="{BC9EC680-8FAD-4F78-8648-6DB059093097}" type="presOf" srcId="{7B4454D9-5220-4A10-BC5C-E00A5C218D90}" destId="{1A061271-31EE-4A74-9F00-8C4C1B8B55FA}" srcOrd="0" destOrd="0" presId="urn:microsoft.com/office/officeart/2005/8/layout/radial3"/>
    <dgm:cxn modelId="{20BB37E6-4C6E-41E4-B122-DE4155FB1698}" type="presOf" srcId="{D46858E7-C063-4E8A-9547-EA8CAC6E4CAC}" destId="{45D075A9-6498-4381-82AE-23F5CB327DA9}" srcOrd="0" destOrd="0" presId="urn:microsoft.com/office/officeart/2005/8/layout/radial3"/>
    <dgm:cxn modelId="{E9928472-C346-4E4E-9C61-4B15F20ECAC0}" type="presParOf" srcId="{45D075A9-6498-4381-82AE-23F5CB327DA9}" destId="{80F1E0CF-8B15-4A86-ACE1-17A3826F1A60}" srcOrd="0" destOrd="0" presId="urn:microsoft.com/office/officeart/2005/8/layout/radial3"/>
    <dgm:cxn modelId="{F5D976EB-FC4E-455D-9E9D-B4FB3F7374D6}" type="presParOf" srcId="{80F1E0CF-8B15-4A86-ACE1-17A3826F1A60}" destId="{B4FC1DBA-F0D9-490C-9A30-7EBE375CD815}" srcOrd="0" destOrd="0" presId="urn:microsoft.com/office/officeart/2005/8/layout/radial3"/>
    <dgm:cxn modelId="{09B42B78-B58D-4EA2-96E9-DA0EE947232B}" type="presParOf" srcId="{80F1E0CF-8B15-4A86-ACE1-17A3826F1A60}" destId="{77E9B9B6-B4E4-4E9E-A25F-A23526F79DC9}" srcOrd="1" destOrd="0" presId="urn:microsoft.com/office/officeart/2005/8/layout/radial3"/>
    <dgm:cxn modelId="{ABB7DE79-114D-436A-A33C-F1CDC11622B4}" type="presParOf" srcId="{80F1E0CF-8B15-4A86-ACE1-17A3826F1A60}" destId="{C69BDDD5-1ED0-469E-9FCC-77E198139BB2}" srcOrd="2" destOrd="0" presId="urn:microsoft.com/office/officeart/2005/8/layout/radial3"/>
    <dgm:cxn modelId="{A9B5EFF7-7423-437E-A2D2-F556B6EFD242}" type="presParOf" srcId="{80F1E0CF-8B15-4A86-ACE1-17A3826F1A60}" destId="{1A061271-31EE-4A74-9F00-8C4C1B8B55FA}" srcOrd="3" destOrd="0" presId="urn:microsoft.com/office/officeart/2005/8/layout/radial3"/>
    <dgm:cxn modelId="{34B3AC17-0919-4009-B936-64A344D9639A}" type="presParOf" srcId="{80F1E0CF-8B15-4A86-ACE1-17A3826F1A60}" destId="{ACD83B09-1009-4EF2-9D8E-0FF01E6358AA}" srcOrd="4" destOrd="0" presId="urn:microsoft.com/office/officeart/2005/8/layout/radial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Слагаемые успеха в бизнесе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Откуда взять деньги для развития своего бизнеса? Легко ли управлять бизнесом? Менеджмент – это наука или искусство управления? Всегда ли можно продать то, что произвели?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/>
              <a:t>Сегментация </a:t>
            </a:r>
            <a:r>
              <a:rPr lang="ru-RU" sz="2400" dirty="0" smtClean="0"/>
              <a:t>–один из методов изучения и проникновения на рынок (разделение рынка на отдельные части (сегменты)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Проникновение на рынок и разработка стратегии сбыта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 финансирования бизнеса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96204" cy="127478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Банковский кредит - </a:t>
            </a:r>
            <a:br>
              <a:rPr lang="ru-RU" sz="2400" dirty="0" smtClean="0"/>
            </a:br>
            <a:r>
              <a:rPr lang="ru-RU" sz="2000" dirty="0" smtClean="0"/>
              <a:t>денежная сумма, выдаваемая банком на определённый срок на условиях возвратности и оплаты определённого процента.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24766" cy="5714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Основные принципы менеджмента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500042"/>
            <a:ext cx="8358246" cy="6357958"/>
          </a:xfrm>
        </p:spPr>
        <p:txBody>
          <a:bodyPr>
            <a:normAutofit fontScale="77500" lnSpcReduction="20000"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Лояльность к работающим.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100 % ответственность — как обязательное условие успешного менеджмента.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Коммуникации, пронизывающие организацию снизу вверх, сверху вниз, по горизонтали.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Атмосфера в организации, способствующая раскрытию способностей персонала. Постоянное обучение всех, везде и всегда.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Своевременная реакция на изменения в окружающей среде.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Методы работы с людьми, обеспечивающие удовлетворённость работой. Переход от авторитарного стиля руководства к лидерству.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Непосредственное участие менеджеров в работе групп на всех этапах как условие согласования и целостности.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Умение контактировать с покупателями, поставщиками, исполнителями, руководителями и т. п.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Этика бизнеса.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Честность и доверие к людям.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Использование в работе фундаментальных основ менеджмента.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Видение организации, то есть чёткое представление о том, какой она должна быть.</a:t>
            </a:r>
          </a:p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Качество личной работы, постоянное самосовершенствование.</a:t>
            </a:r>
          </a:p>
          <a:p>
            <a:pPr>
              <a:buNone/>
            </a:pP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Реализация принципов управления в современных условиях предъявляет высокие требования к личности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менеджера</a:t>
            </a:r>
            <a:endParaRPr lang="ru-RU" sz="25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Менеджер –</a:t>
            </a:r>
            <a:br>
              <a:rPr lang="ru-RU" sz="3200" dirty="0" smtClean="0"/>
            </a:br>
            <a:r>
              <a:rPr lang="ru-RU" sz="2400" dirty="0" smtClean="0"/>
              <a:t> </a:t>
            </a:r>
            <a:r>
              <a:rPr lang="ru-RU" sz="2000" dirty="0" smtClean="0"/>
              <a:t>это специалист по управлению производством и обращением товаров, наёмный управляющий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Менеджмент – </a:t>
            </a:r>
            <a:br>
              <a:rPr lang="ru-RU" dirty="0" smtClean="0"/>
            </a:br>
            <a:r>
              <a:rPr lang="ru-RU" sz="2700" dirty="0" smtClean="0"/>
              <a:t>это деятельность по организации и координации работы предприятия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Основы маркетинга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Главная цель </a:t>
            </a:r>
            <a:r>
              <a:rPr lang="ru-RU" dirty="0" err="1" smtClean="0"/>
              <a:t>маркентинга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Основные принципы маркетинга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274</Words>
  <PresentationFormat>Экран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Слагаемые успеха в бизнесе</vt:lpstr>
      <vt:lpstr>Источники финансирования бизнеса</vt:lpstr>
      <vt:lpstr>Банковский кредит -  денежная сумма, выдаваемая банком на определённый срок на условиях возвратности и оплаты определённого процента.</vt:lpstr>
      <vt:lpstr>Основные принципы менеджмента</vt:lpstr>
      <vt:lpstr>Менеджер –  это специалист по управлению производством и обращением товаров, наёмный управляющий</vt:lpstr>
      <vt:lpstr>Менеджмент –  это деятельность по организации и координации работы предприятия</vt:lpstr>
      <vt:lpstr>Основы маркетинга</vt:lpstr>
      <vt:lpstr>Главная цель маркентинга</vt:lpstr>
      <vt:lpstr>Основные принципы маркетинга</vt:lpstr>
      <vt:lpstr>Сегментация –один из методов изучения и проникновения на рынок (разделение рынка на отдельные части (сегменты)</vt:lpstr>
      <vt:lpstr>Проникновение на рынок и разработка стратегии сбыта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Слагаемые успеха в бизнесе</dc:title>
  <dc:creator>Кирилл_ПК</dc:creator>
  <cp:lastModifiedBy>НОУТ</cp:lastModifiedBy>
  <cp:revision>12</cp:revision>
  <dcterms:created xsi:type="dcterms:W3CDTF">2011-10-16T17:24:52Z</dcterms:created>
  <dcterms:modified xsi:type="dcterms:W3CDTF">2013-10-06T13:44:53Z</dcterms:modified>
</cp:coreProperties>
</file>