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4" r:id="rId10"/>
    <p:sldId id="265" r:id="rId11"/>
    <p:sldId id="266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9B0DC1-7FC8-4340-9E83-D2628E4CB33F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s5610.vkontakte.ru/u2972890/-14/x_8d48d08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alfa-clinic.ru/uploads/imagebox/chistka_zubov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zvesil.narod.ru/toothpick/img/aster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allsmiles.co.ke/html/images/flos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va-mama.ru/sites/default/files/1_24.jpg?13250684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www.moscow-faq.ru/up_img/9%20zag.k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t-fashiony.ru/pic/beauty/pic/16318/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g-fotki.yandex.ru/get/4418/28101686.207/0_65eec_94c4c460_X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aby.ru/storage/8/f/c/7/1287879.428567.jpe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instablogsimages.com/images/2007/09/27/glowing-skin_524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2/67/869/67869213_1292344302_07.pn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cdn.sheknows.com/articles/family-washing-hand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rchel.ru/files/plakaty/sh-mitya-ru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cs4364.vk.com/u16478070/-1/x_f927a99c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rv0.lori-images.net/malchik-moet-litso-0002817424-previe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s54.radikal.ru/i144/0908/8e/b4209e0844d0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a2.detstvo.ru/foto/original/2010/01/07/bc9ea11d6cbf663b58355d08dd0c862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081.radikal.ru/0911/a8/79a4253b6e4f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1714488"/>
            <a:ext cx="7929618" cy="235745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Правила, которые надо соблюдать,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или Личная гигиена младших школьников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Зубы нужно чистить 2 раза в день, утром и вечером.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1 из 541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000241"/>
            <a:ext cx="3011696" cy="2000264"/>
          </a:xfrm>
          <a:prstGeom prst="rect">
            <a:avLst/>
          </a:prstGeom>
          <a:noFill/>
        </p:spPr>
      </p:pic>
      <p:pic>
        <p:nvPicPr>
          <p:cNvPr id="4100" name="Picture 4" descr="Картинка 1 из 872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928935"/>
            <a:ext cx="6105517" cy="39290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9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Регулярно чистите межзубные промежутки специальной нитью или зубочисткой, пользуйтесь зубной пастой на натуральной основе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6 из 758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857500" cy="3810000"/>
          </a:xfrm>
          <a:prstGeom prst="rect">
            <a:avLst/>
          </a:prstGeom>
          <a:noFill/>
        </p:spPr>
      </p:pic>
      <p:pic>
        <p:nvPicPr>
          <p:cNvPr id="3076" name="Picture 4" descr="Картинка 7 из 135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7" y="3214686"/>
            <a:ext cx="5586415" cy="364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волосами: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068" y="1000109"/>
            <a:ext cx="7858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Волосы нужно мыть </a:t>
            </a:r>
            <a:r>
              <a:rPr lang="ru-RU" sz="3600" b="1" dirty="0" smtClean="0">
                <a:solidFill>
                  <a:srgbClr val="00B050"/>
                </a:solidFill>
              </a:rPr>
              <a:t>через каждые 3 дня </a:t>
            </a:r>
            <a:r>
              <a:rPr lang="ru-RU" sz="3600" b="1" dirty="0" err="1" smtClean="0">
                <a:solidFill>
                  <a:srgbClr val="00B050"/>
                </a:solidFill>
              </a:rPr>
              <a:t>шампунью</a:t>
            </a:r>
            <a:r>
              <a:rPr lang="ru-RU" sz="3600" b="1" dirty="0" smtClean="0">
                <a:solidFill>
                  <a:srgbClr val="00B050"/>
                </a:solidFill>
              </a:rPr>
              <a:t> и споласкивать чистой теплой водой. Можно полоскать отварами  трав ромашки и крапивы.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4 из 29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948"/>
            <a:ext cx="2285984" cy="3490052"/>
          </a:xfrm>
          <a:prstGeom prst="rect">
            <a:avLst/>
          </a:prstGeom>
          <a:noFill/>
        </p:spPr>
      </p:pic>
      <p:pic>
        <p:nvPicPr>
          <p:cNvPr id="1028" name="Picture 4" descr="Картинка 19 из 29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272241"/>
            <a:ext cx="4786346" cy="35857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Не ленитесь расчесывать волосы утром и вечером</a:t>
            </a:r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а 6 из 59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2524125" cy="3810000"/>
          </a:xfrm>
          <a:prstGeom prst="rect">
            <a:avLst/>
          </a:prstGeom>
          <a:noFill/>
        </p:spPr>
      </p:pic>
      <p:pic>
        <p:nvPicPr>
          <p:cNvPr id="28676" name="Picture 4" descr="Картинка 13 из 597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048000"/>
            <a:ext cx="287655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928670"/>
            <a:ext cx="89761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всем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ребятам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здоровья, удачи и  успеха!!!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92971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</a:t>
            </a:r>
          </a:p>
          <a:p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Прививать навыки соблюдения личной гигиены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 из 229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7"/>
            <a:ext cx="3214710" cy="47275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121442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уход за своим телом и содержание его в чистоте.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2143116"/>
            <a:ext cx="5143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 выполнение многих гигиенических правил, требований и норм, направленных на сохранение здоровья, профилактику инфекционных заболеваний. Основными составляющими личной гигиены являются уход за кожей, уход за зубами, уход за волосами.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кожей: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928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Каждое утро и вечер все должны умываться.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Картинка 1 из 1554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3362325" cy="3810000"/>
          </a:xfrm>
          <a:prstGeom prst="rect">
            <a:avLst/>
          </a:prstGeom>
          <a:noFill/>
        </p:spPr>
      </p:pic>
      <p:pic>
        <p:nvPicPr>
          <p:cNvPr id="11268" name="Picture 4" descr="Картинка 10 из 1536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214554"/>
            <a:ext cx="2543175" cy="3810000"/>
          </a:xfrm>
          <a:prstGeom prst="rect">
            <a:avLst/>
          </a:prstGeom>
          <a:noFill/>
        </p:spPr>
      </p:pic>
      <p:pic>
        <p:nvPicPr>
          <p:cNvPr id="11270" name="Picture 6" descr="Картинка 1 из 15368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333836"/>
            <a:ext cx="2189713" cy="25241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786454"/>
            <a:ext cx="189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http://fashiony.ru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643578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http://www.beauly.ru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571480"/>
            <a:ext cx="521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 умыванию приготовьте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мыло и полотенце.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185736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Сначала тщательно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моем руки.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Картинка 1 из 19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4208"/>
            <a:ext cx="4429156" cy="6282491"/>
          </a:xfrm>
          <a:prstGeom prst="rect">
            <a:avLst/>
          </a:prstGeom>
          <a:noFill/>
        </p:spPr>
      </p:pic>
      <p:pic>
        <p:nvPicPr>
          <p:cNvPr id="10244" name="Picture 4" descr="Картинка 1 из 9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143248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 из 538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43182"/>
            <a:ext cx="3090865" cy="4307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0185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после мытья рук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умываем лицо, шею, уши.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0" name="Picture 4" descr="Картинка 6 из 648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786058"/>
            <a:ext cx="4071942" cy="40719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358" indent="-514350" algn="ctr">
              <a:defRPr/>
            </a:pP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забудьте про ногти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78358" indent="-514350">
              <a:defRPr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8358" indent="-514350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Ногти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 быть</a:t>
            </a:r>
          </a:p>
          <a:p>
            <a:pPr marL="578358" indent="-514350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чистыми и коротко</a:t>
            </a:r>
          </a:p>
          <a:p>
            <a:pPr marL="578358" indent="-514350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подстриженными. </a:t>
            </a:r>
          </a:p>
          <a:p>
            <a:pPr marL="578358" indent="-514350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Обязательно мойте руки:</a:t>
            </a:r>
          </a:p>
          <a:p>
            <a:pPr marL="448056" indent="-384048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придя с улицы;</a:t>
            </a:r>
          </a:p>
          <a:p>
            <a:pPr marL="448056" indent="-384048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посещения туалета;</a:t>
            </a:r>
          </a:p>
          <a:p>
            <a:pPr marL="448056" indent="-384048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едой;</a:t>
            </a:r>
          </a:p>
          <a:p>
            <a:pPr marL="448056" indent="-384048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игры с животными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4381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Регулярно, не реже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 раза в неделю принимайте душ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или мойтесь в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ванной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69" name="Picture 1" descr="C:\Users\user\Desktop\moydod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49" y="2500306"/>
            <a:ext cx="4027544" cy="3643337"/>
          </a:xfrm>
          <a:prstGeom prst="rect">
            <a:avLst/>
          </a:prstGeom>
          <a:noFill/>
        </p:spPr>
      </p:pic>
      <p:pic>
        <p:nvPicPr>
          <p:cNvPr id="7171" name="Picture 3" descr="Картинка 5 из 9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7" y="3057524"/>
            <a:ext cx="4786314" cy="3583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6286520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http://www.beauly.ru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зубами: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081.radikal.ru/0911/a8/79a4253b6e4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7858180" cy="42903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243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18</cp:revision>
  <dcterms:created xsi:type="dcterms:W3CDTF">2012-05-15T17:35:28Z</dcterms:created>
  <dcterms:modified xsi:type="dcterms:W3CDTF">2013-11-19T06:46:15Z</dcterms:modified>
</cp:coreProperties>
</file>