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8" r:id="rId5"/>
    <p:sldId id="269" r:id="rId6"/>
    <p:sldId id="272" r:id="rId7"/>
    <p:sldId id="259" r:id="rId8"/>
    <p:sldId id="257" r:id="rId9"/>
    <p:sldId id="271" r:id="rId10"/>
    <p:sldId id="261" r:id="rId11"/>
    <p:sldId id="260" r:id="rId12"/>
    <p:sldId id="263" r:id="rId13"/>
    <p:sldId id="273" r:id="rId14"/>
    <p:sldId id="274" r:id="rId15"/>
    <p:sldId id="275" r:id="rId16"/>
    <p:sldId id="276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2E41-41C7-4870-8378-C50DBF489B71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3595-EC91-40FA-8147-8178C97E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FAEA-FA1C-450E-8165-62BDC9F84159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C9F7-54D6-486A-A9C6-8DA7F986B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97F4-6719-4B8D-9C24-833172C2AB96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76A3-3276-4C58-A259-891EAFD25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699F-69DE-43CB-8AD8-B1CC9B299FE5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C46C-76ED-493D-BD98-2BB96552B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8416-728A-4AFB-AC27-2F74CDAE2EC8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2833-91DD-4CBD-BBF5-879755232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4A24-679A-4462-B7F7-E11613223C51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9AD1-46F3-4B36-AAAF-D2A12A29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FC50-8E4E-4A0E-B393-5AFCF7B9B888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AA41-E44D-4A1A-9608-8E1DF2FF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2796-7086-481D-A853-EE9B7ABDCBDC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8DAD-9D79-46C6-920E-16028692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2187-AA48-4E52-AFCD-B6D16C7EAD47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7727-C9A3-4AA3-9AB1-07305DD6D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4B22-487B-4803-931D-BB1D63B695F8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5DCE-7271-4F89-AC76-8874F0A27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D1D3-0B2A-42FE-8F4D-61CCBAE3C162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3F25-B005-44BB-832B-330BEDD2C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D8F51-24BF-4CD1-B5CA-F702B9A2EA44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1596AA-B117-4271-A75F-16D5A98D4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Внедрение системы </a:t>
            </a:r>
            <a:r>
              <a:rPr lang="en-US" smtClean="0"/>
              <a:t>Votum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МБОУ СОШ №1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т. </a:t>
            </a:r>
            <a:r>
              <a:rPr lang="ru-RU" dirty="0" err="1" smtClean="0">
                <a:solidFill>
                  <a:schemeClr val="tx1"/>
                </a:solidFill>
              </a:rPr>
              <a:t>Ессентукской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Предгорного муниципального район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Ставропольского края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5" name="Picture 2" descr="http://www.votum-edu.ru/pic/thum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" y="142875"/>
            <a:ext cx="2580573" cy="17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2152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Ресурсный центр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14313" y="3357563"/>
            <a:ext cx="45005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Тренажер при подготовки к ЕГЭ и ГИА </a:t>
            </a:r>
          </a:p>
          <a:p>
            <a:endParaRPr lang="ru-RU" sz="3200"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Прохождение тестов  </a:t>
            </a:r>
          </a:p>
          <a:p>
            <a:endParaRPr lang="ru-RU" sz="3200"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Создание отчетов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857250"/>
            <a:ext cx="39433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Галина\Desktop\выступление votum\SAM_16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3" y="3857625"/>
            <a:ext cx="36433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Содержимое 8"/>
          <p:cNvSpPr>
            <a:spLocks noGrp="1"/>
          </p:cNvSpPr>
          <p:nvPr>
            <p:ph idx="1"/>
          </p:nvPr>
        </p:nvSpPr>
        <p:spPr>
          <a:xfrm>
            <a:off x="6143625" y="1071563"/>
            <a:ext cx="2571750" cy="16684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4" name="Picture 2" descr="C:\Users\Галина\Desktop\выступление votum\SAM_16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3" y="1000125"/>
            <a:ext cx="36528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357188" y="2857500"/>
            <a:ext cx="4543425" cy="3597275"/>
          </a:xfrm>
        </p:spPr>
        <p:txBody>
          <a:bodyPr/>
          <a:lstStyle/>
          <a:p>
            <a:pPr eaLnBrk="1" hangingPunct="1"/>
            <a:r>
              <a:rPr lang="ru-RU" smtClean="0"/>
              <a:t>Проведение классных часов</a:t>
            </a:r>
          </a:p>
          <a:p>
            <a:pPr eaLnBrk="1" hangingPunct="1"/>
            <a:r>
              <a:rPr lang="ru-RU" smtClean="0"/>
              <a:t>Тестирование, игры, опросы</a:t>
            </a:r>
          </a:p>
          <a:p>
            <a:pPr eaLnBrk="1" hangingPunct="1"/>
            <a:r>
              <a:rPr lang="ru-RU" smtClean="0"/>
              <a:t>Диагностика учащихся</a:t>
            </a:r>
          </a:p>
          <a:p>
            <a:pPr eaLnBrk="1" hangingPunct="1"/>
            <a:r>
              <a:rPr lang="ru-RU" smtClean="0"/>
              <a:t>Голосование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428604"/>
            <a:ext cx="447460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Внеурочная деятельность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5" y="4143375"/>
            <a:ext cx="384333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Галина\Desktop\выступление votum\SAM_16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21431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484" y="212703"/>
            <a:ext cx="80010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Работа с родителями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714375" y="1428750"/>
            <a:ext cx="4500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Тестирование родителей </a:t>
            </a:r>
          </a:p>
          <a:p>
            <a:endParaRPr lang="ru-RU" sz="3200"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Диагностика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3732213"/>
            <a:ext cx="50006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Галина\Desktop\выступление votum\SAM_16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88" y="1285875"/>
            <a:ext cx="3232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/>
          </p:cNvSpPr>
          <p:nvPr>
            <p:ph type="body" sz="half" idx="1"/>
          </p:nvPr>
        </p:nvSpPr>
        <p:spPr>
          <a:xfrm>
            <a:off x="323850" y="2205038"/>
            <a:ext cx="4038600" cy="1181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урок биологии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в 11 классе</a:t>
            </a:r>
          </a:p>
        </p:txBody>
      </p:sp>
      <p:pic>
        <p:nvPicPr>
          <p:cNvPr id="26628" name="Picture 4" descr="DSC065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689350"/>
            <a:ext cx="4752975" cy="3168650"/>
          </a:xfrm>
          <a:prstGeom prst="rect">
            <a:avLst/>
          </a:prstGeom>
          <a:noFill/>
        </p:spPr>
      </p:pic>
      <p:pic>
        <p:nvPicPr>
          <p:cNvPr id="26629" name="Picture 5" descr="DSC065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5200" y="1989138"/>
            <a:ext cx="4368800" cy="2913062"/>
          </a:xfrm>
          <a:prstGeom prst="rect">
            <a:avLst/>
          </a:prstGeom>
          <a:noFill/>
        </p:spPr>
      </p:pic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4801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Семинар директоров </a:t>
            </a:r>
          </a:p>
          <a:p>
            <a:pPr algn="ctr"/>
            <a:r>
              <a:rPr lang="ru-RU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«Внедрение системы </a:t>
            </a:r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Votum </a:t>
            </a:r>
          </a:p>
          <a:p>
            <a:pPr algn="ctr"/>
            <a:r>
              <a:rPr lang="ru-RU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учебно-воспитательный процесс»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1785937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Урок русского языка в 10 классе</a:t>
            </a:r>
          </a:p>
        </p:txBody>
      </p:sp>
      <p:pic>
        <p:nvPicPr>
          <p:cNvPr id="28676" name="Picture 4" descr="DSC0655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16463" cy="3144838"/>
          </a:xfrm>
          <a:prstGeom prst="rect">
            <a:avLst/>
          </a:prstGeom>
          <a:noFill/>
        </p:spPr>
      </p:pic>
      <p:pic>
        <p:nvPicPr>
          <p:cNvPr id="28677" name="Picture 5" descr="DSC0655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7750" y="3154363"/>
            <a:ext cx="5556250" cy="370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787900" y="333375"/>
            <a:ext cx="4356100" cy="2951163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Занятие Ресурсного центра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по математике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10 класс</a:t>
            </a:r>
          </a:p>
        </p:txBody>
      </p:sp>
      <p:pic>
        <p:nvPicPr>
          <p:cNvPr id="29700" name="Picture 4" descr="DSC065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76825" cy="3384550"/>
          </a:xfrm>
          <a:prstGeom prst="rect">
            <a:avLst/>
          </a:prstGeom>
          <a:noFill/>
        </p:spPr>
      </p:pic>
      <p:pic>
        <p:nvPicPr>
          <p:cNvPr id="29701" name="Picture 5" descr="DSC065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275" y="3448050"/>
            <a:ext cx="5116513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435600" y="260350"/>
            <a:ext cx="3708400" cy="2003425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Участие директоров в тестировании</a:t>
            </a:r>
          </a:p>
        </p:txBody>
      </p:sp>
      <p:pic>
        <p:nvPicPr>
          <p:cNvPr id="30725" name="Picture 5" descr="DSC0658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435600" cy="3624263"/>
          </a:xfrm>
          <a:prstGeom prst="rect">
            <a:avLst/>
          </a:prstGeom>
          <a:noFill/>
        </p:spPr>
      </p:pic>
      <p:pic>
        <p:nvPicPr>
          <p:cNvPr id="30726" name="Picture 6" descr="DSC0658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3279775"/>
            <a:ext cx="5364162" cy="357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660650"/>
            <a:ext cx="8229600" cy="41973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Система является понятной, доступной, удобной в обращении как для учителя, так и для ученика;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Качественно меняет принципы организации работы на уроке;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Автоматизация проверки тестов генерируется автоматически, что позволяет наглядно увидеть статистику, отчет;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Благодаря оригинальности и новизне, значительно повышает мотивацию учащихся, активизирует познавательную деятельность, улучшает логическое мышление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6472254" cy="2585323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Итоги апробации системы</a:t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Votum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3" name="Picture 3" descr="C:\Users\Галина\Desktop\выступление votum\SAM_16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Картинка 1 из 7495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3" y="0"/>
            <a:ext cx="9101137" cy="6858000"/>
          </a:xfrm>
        </p:spPr>
      </p:pic>
      <p:pic>
        <p:nvPicPr>
          <p:cNvPr id="14339" name="Picture 4" descr="Картинка 26 из 756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7088" y="285750"/>
            <a:ext cx="32369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Картинка 55 из 7568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4071938"/>
            <a:ext cx="2000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Картинка 57 из 7568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024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714500"/>
            <a:ext cx="85010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</a:t>
            </a:r>
            <a:r>
              <a:rPr lang="en-US" dirty="0" err="1" smtClean="0"/>
              <a:t>Votum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Это значит…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429125" y="3714750"/>
            <a:ext cx="4714875" cy="1928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Интерактивное общение в процессе обучения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и воспитания</a:t>
            </a:r>
          </a:p>
        </p:txBody>
      </p:sp>
      <p:pic>
        <p:nvPicPr>
          <p:cNvPr id="15363" name="Picture 2" descr="Картинка 12 из 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38488"/>
            <a:ext cx="40719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Картинка 14 из 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внедрения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Изучение программы </a:t>
            </a:r>
            <a:r>
              <a:rPr lang="en-US" smtClean="0"/>
              <a:t>Votum (</a:t>
            </a:r>
            <a:r>
              <a:rPr lang="ru-RU" smtClean="0"/>
              <a:t>ноябрь </a:t>
            </a:r>
            <a:r>
              <a:rPr lang="en-US" smtClean="0"/>
              <a:t>)</a:t>
            </a:r>
            <a:endParaRPr lang="ru-RU" smtClean="0"/>
          </a:p>
          <a:p>
            <a:pPr eaLnBrk="1" hangingPunct="1"/>
            <a:r>
              <a:rPr lang="ru-RU" smtClean="0"/>
              <a:t>Создание базы тестов по предметам (в течение года)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8" y="2928938"/>
            <a:ext cx="521493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659563" y="0"/>
            <a:ext cx="2484437" cy="2636838"/>
          </a:xfrm>
        </p:spPr>
        <p:txBody>
          <a:bodyPr/>
          <a:lstStyle/>
          <a:p>
            <a:pPr eaLnBrk="1" hangingPunct="1"/>
            <a:r>
              <a:rPr lang="ru-RU" smtClean="0"/>
              <a:t>Создание тестов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022600" y="4906963"/>
            <a:ext cx="6121400" cy="1951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К вопросу можно присоединить файлы: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• Картинки (*.jpg; *.jpeg; *.tif; *.png),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• Видео (*.avi; *.mpg;  *.mp4; *.wmv),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• Музыка (*.mp3; *.wav)</a:t>
            </a:r>
            <a:endParaRPr lang="ru-RU" smtClean="0"/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/>
          <a:srcRect b="3847"/>
          <a:stretch>
            <a:fillRect/>
          </a:stretch>
        </p:blipFill>
        <p:spPr bwMode="auto">
          <a:xfrm>
            <a:off x="0" y="0"/>
            <a:ext cx="6443663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001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00563" y="328612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оценка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572000" y="3714750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соревнование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429375" y="31432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опрос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516688" y="3643313"/>
            <a:ext cx="169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голосование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7000875" y="4500563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Индивидуальный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тест</a:t>
            </a: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714875" y="3000375"/>
            <a:ext cx="357188" cy="357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5536406" y="3178969"/>
            <a:ext cx="785813" cy="4286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6572250" y="2857500"/>
            <a:ext cx="357188" cy="357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250906" y="3178969"/>
            <a:ext cx="714375" cy="357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8001000" y="3643313"/>
            <a:ext cx="1500187" cy="357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429125"/>
            <a:ext cx="4086225" cy="24288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Наполнение базы группами учителей, учащихся, родителей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(январь, февраль)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8" name="Picture 5" descr="C:\Users\Галина\Desktop\выступление votum\SAM_16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643313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4929188" y="214313"/>
            <a:ext cx="40719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lang="ru-RU" sz="32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Обучение учителей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системе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Votum </a:t>
            </a:r>
            <a:endParaRPr lang="ru-RU" sz="32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март, апрель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00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285728"/>
            <a:ext cx="492922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Урочная деятельность</a:t>
            </a:r>
          </a:p>
        </p:txBody>
      </p:sp>
      <p:sp>
        <p:nvSpPr>
          <p:cNvPr id="20482" name="Содержимое 5"/>
          <p:cNvSpPr>
            <a:spLocks noGrp="1"/>
          </p:cNvSpPr>
          <p:nvPr>
            <p:ph idx="1"/>
          </p:nvPr>
        </p:nvSpPr>
        <p:spPr>
          <a:xfrm>
            <a:off x="1500188" y="2928938"/>
            <a:ext cx="7000875" cy="3668712"/>
          </a:xfrm>
        </p:spPr>
        <p:txBody>
          <a:bodyPr/>
          <a:lstStyle/>
          <a:p>
            <a:pPr eaLnBrk="1" hangingPunct="1"/>
            <a:r>
              <a:rPr lang="ru-RU" smtClean="0"/>
              <a:t>Тестирование учащихся по темам</a:t>
            </a:r>
          </a:p>
          <a:p>
            <a:pPr eaLnBrk="1" hangingPunct="1"/>
            <a:r>
              <a:rPr lang="ru-RU" smtClean="0"/>
              <a:t>Итоговое тестирование</a:t>
            </a:r>
          </a:p>
          <a:p>
            <a:pPr eaLnBrk="1" hangingPunct="1"/>
            <a:r>
              <a:rPr lang="ru-RU" smtClean="0"/>
              <a:t>Опрос учащихся с помощью игры</a:t>
            </a:r>
          </a:p>
          <a:p>
            <a:pPr eaLnBrk="1" hangingPunct="1"/>
            <a:r>
              <a:rPr lang="ru-RU" smtClean="0"/>
              <a:t>Мониторинг знаний учащихся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3" name="Picture 3" descr="C:\Users\Галина\Desktop\выступление votum\SAM_16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3786182" cy="28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Формы процесса обучения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85750" y="214312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u="sng" smtClean="0"/>
              <a:t>1. В начале урока: </a:t>
            </a:r>
            <a:endParaRPr lang="ru-RU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адекватной оценки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быстрого включения учащихся в учебный процесс;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проверки домашнего задания.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u="sng" smtClean="0"/>
              <a:t>2. В середине урока: </a:t>
            </a:r>
            <a:endParaRPr lang="ru-RU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постоянной поддержки обратной связи с классом;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повышения уровня внимания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контроля степени усвоения получаемых новых знаний 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возможности отображения результатов обучения для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u="sng" smtClean="0"/>
              <a:t>3. В конце урока: </a:t>
            </a:r>
            <a:endParaRPr lang="ru-RU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проведения первичной проверки усвоения новой темы;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итоговой проверки знаний учащихся</a:t>
            </a:r>
          </a:p>
        </p:txBody>
      </p:sp>
      <p:pic>
        <p:nvPicPr>
          <p:cNvPr id="21507" name="Picture 2" descr="C:\Users\Галина\Desktop\выступление votum\SAM_16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3" y="0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312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Внедрение системы Votum</vt:lpstr>
      <vt:lpstr>Слайд 2</vt:lpstr>
      <vt:lpstr>Что такое Votum? Это значит…</vt:lpstr>
      <vt:lpstr>Этапы внедрения</vt:lpstr>
      <vt:lpstr>Создание тестов</vt:lpstr>
      <vt:lpstr>Слайд 6</vt:lpstr>
      <vt:lpstr>Слайд 7</vt:lpstr>
      <vt:lpstr>Слайд 8</vt:lpstr>
      <vt:lpstr>Формы процесса обучения</vt:lpstr>
      <vt:lpstr>Слайд 10</vt:lpstr>
      <vt:lpstr>Слайд 11</vt:lpstr>
      <vt:lpstr>Слайд 12</vt:lpstr>
      <vt:lpstr>Слайд 13</vt:lpstr>
      <vt:lpstr>Урок русского языка в 10 классе</vt:lpstr>
      <vt:lpstr>Занятие Ресурсного центра  по математике  10 класс</vt:lpstr>
      <vt:lpstr>Участие директоров в тестировании</vt:lpstr>
      <vt:lpstr>Итоги апробации системы “Votum”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Сервер</cp:lastModifiedBy>
  <cp:revision>88</cp:revision>
  <dcterms:created xsi:type="dcterms:W3CDTF">2012-03-26T05:37:37Z</dcterms:created>
  <dcterms:modified xsi:type="dcterms:W3CDTF">2014-10-16T06:39:43Z</dcterms:modified>
</cp:coreProperties>
</file>