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8"/>
  </p:notesMasterIdLst>
  <p:sldIdLst>
    <p:sldId id="303" r:id="rId2"/>
    <p:sldId id="304" r:id="rId3"/>
    <p:sldId id="313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4" r:id="rId12"/>
    <p:sldId id="316" r:id="rId13"/>
    <p:sldId id="319" r:id="rId14"/>
    <p:sldId id="320" r:id="rId15"/>
    <p:sldId id="318" r:id="rId16"/>
    <p:sldId id="32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CB9"/>
    <a:srgbClr val="C3A09D"/>
    <a:srgbClr val="80F27A"/>
    <a:srgbClr val="5B271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03CB4-13E4-4EBC-B15A-5781BBF715A4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1C507-0185-44C6-8BD8-E2623D53E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3945F2D-E40C-4445-A37D-E0582C6DFA9D}" type="datetime1">
              <a:rPr lang="ru-RU" smtClean="0"/>
              <a:pPr/>
              <a:t>21.01.2015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7238B19-D372-4B8F-B82D-CF0ACCE1B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8CF7-10F3-4D93-926A-670086E00E0B}" type="datetime1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8B19-D372-4B8F-B82D-CF0ACCE1B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4E94-293E-4F17-87A9-5C2EA36D5D0D}" type="datetime1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8B19-D372-4B8F-B82D-CF0ACCE1B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3B17391-C3F7-472E-86BF-475727AE65B5}" type="datetime1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8B19-D372-4B8F-B82D-CF0ACCE1B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1741ABB-E4DC-4DF6-B167-B912437834AA}" type="datetime1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7238B19-D372-4B8F-B82D-CF0ACCE1BD9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7D03202-D88F-40B3-A4BD-E3CBC0A28B03}" type="datetime1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7238B19-D372-4B8F-B82D-CF0ACCE1B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B803FFA-D53A-40CF-BAFA-CF83F4566C42}" type="datetime1">
              <a:rPr lang="ru-RU" smtClean="0"/>
              <a:pPr/>
              <a:t>21.01.2015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7238B19-D372-4B8F-B82D-CF0ACCE1B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A890-B6AC-4E8F-909A-3082A09C430A}" type="datetime1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8B19-D372-4B8F-B82D-CF0ACCE1B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1452E6F-BE69-4FC8-AFC4-711C57338CB5}" type="datetime1">
              <a:rPr lang="ru-RU" smtClean="0"/>
              <a:pPr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7238B19-D372-4B8F-B82D-CF0ACCE1B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E2EC5E0-0E9F-49B4-B101-8581737F089B}" type="datetime1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7238B19-D372-4B8F-B82D-CF0ACCE1B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D5C169F-6372-4BBF-A156-13804AE48B6C}" type="datetime1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7238B19-D372-4B8F-B82D-CF0ACCE1B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9C846AC-AA10-4969-97BC-BFA7CE8B574D}" type="datetime1">
              <a:rPr lang="ru-RU" smtClean="0"/>
              <a:pPr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7238B19-D372-4B8F-B82D-CF0ACCE1B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5%20&#1082;&#1083;&#1072;&#1089;&#1089;\11%20&#1091;&#1088;&#1086;&#1082;\04%20-%20&#1069;.%20&#1043;&#1088;&#1080;&#1075;.%20&#1059;&#1090;&#1088;&#1086;.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5%20&#1082;&#1083;&#1072;&#1089;&#1089;\11%20&#1091;&#1088;&#1086;&#1082;\14%20&#1055;&#1077;&#1089;&#1085;&#1103;%20&#1073;&#1077;&#1079;%20&#1089;&#1083;&#1086;&#1074;%20&#1052;&#1077;&#1085;&#1076;&#1077;&#1083;&#1100;&#1089;&#1086;&#1085;.mp3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052736"/>
            <a:ext cx="7572428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«Как птицы песни старые летают.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них прошлое живёт всего сильней,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них время сердце века оставляет,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них бродит ветер отшумевших дней».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     (К.Кулиев)</a:t>
            </a:r>
            <a:endParaRPr lang="ru-RU" sz="2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8B19-D372-4B8F-B82D-CF0ACCE1BD9E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627784" y="4509120"/>
            <a:ext cx="5137836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Презентацию составила:</a:t>
            </a:r>
          </a:p>
          <a:p>
            <a:pPr algn="ctr">
              <a:defRPr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Тарасова 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Надежда Николаевна</a:t>
            </a:r>
          </a:p>
          <a:p>
            <a:pPr algn="ctr">
              <a:defRPr/>
            </a:pPr>
            <a:r>
              <a:rPr lang="ru-RU" sz="2000" b="1" i="1" dirty="0">
                <a:latin typeface="Arial" pitchFamily="34" charset="0"/>
                <a:cs typeface="Arial" pitchFamily="34" charset="0"/>
              </a:rPr>
              <a:t>Учитель музыки</a:t>
            </a:r>
          </a:p>
          <a:p>
            <a:pPr algn="ctr">
              <a:defRPr/>
            </a:pPr>
            <a:r>
              <a:rPr lang="ru-RU" sz="2000" b="1" i="1" dirty="0">
                <a:latin typeface="Arial" pitchFamily="34" charset="0"/>
                <a:cs typeface="Arial" pitchFamily="34" charset="0"/>
              </a:rPr>
              <a:t>МБОУ СОШ №9</a:t>
            </a:r>
          </a:p>
          <a:p>
            <a:pPr algn="ctr">
              <a:defRPr/>
            </a:pPr>
            <a:r>
              <a:rPr lang="ru-RU" sz="2000" b="1" i="1" dirty="0">
                <a:latin typeface="Arial" pitchFamily="34" charset="0"/>
                <a:cs typeface="Arial" pitchFamily="34" charset="0"/>
              </a:rPr>
              <a:t>г. Иваново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8B19-D372-4B8F-B82D-CF0ACCE1BD9E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4" name="Рисунок 3" descr="Griechenbeis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642917"/>
            <a:ext cx="4429156" cy="5592369"/>
          </a:xfrm>
          <a:prstGeom prst="rect">
            <a:avLst/>
          </a:prstGeom>
        </p:spPr>
      </p:pic>
      <p:pic>
        <p:nvPicPr>
          <p:cNvPr id="6" name="Рисунок 5" descr="august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1643050"/>
            <a:ext cx="2533662" cy="36826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8B19-D372-4B8F-B82D-CF0ACCE1BD9E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42910" y="428604"/>
            <a:ext cx="7572428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«ФОЛЬКЛОР» - переводится как «народная мудрость», народное творчество.</a:t>
            </a:r>
          </a:p>
        </p:txBody>
      </p:sp>
      <p:pic>
        <p:nvPicPr>
          <p:cNvPr id="7" name="Рисунок 6" descr="1254767686_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500174"/>
            <a:ext cx="6357982" cy="502280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8B19-D372-4B8F-B82D-CF0ACCE1BD9E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3" name="Рисунок 2" descr="Висла из учебни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642918"/>
            <a:ext cx="4652988" cy="5026105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214290"/>
            <a:ext cx="425757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Польская народная песня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«ВИСЛА»</a:t>
            </a:r>
          </a:p>
          <a:p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Гей ты, Висла, голубая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Лес вокруг, лес вокруг.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У меня свирель пастушья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На боку, на боку.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Разольются переливы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По реке, по реке.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Поведут волы ушами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Вдалеке, вдалеке.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8B19-D372-4B8F-B82D-CF0ACCE1BD9E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3" name="Рисунок 2" descr="утро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42950"/>
            <a:ext cx="9144000" cy="6115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«Утро»  Э. Григ</a:t>
            </a:r>
          </a:p>
        </p:txBody>
      </p:sp>
      <p:pic>
        <p:nvPicPr>
          <p:cNvPr id="5" name="Рисунок 4" descr="григ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214290"/>
            <a:ext cx="2857488" cy="4500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04 - Э. Григ. Утро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357554" y="214290"/>
            <a:ext cx="571504" cy="57150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3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A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8B19-D372-4B8F-B82D-CF0ACCE1BD9E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2844" y="428604"/>
            <a:ext cx="3428992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«Волшебный 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рог 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мальчика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Густав Малер</a:t>
            </a:r>
          </a:p>
        </p:txBody>
      </p:sp>
      <p:pic>
        <p:nvPicPr>
          <p:cNvPr id="7" name="Рисунок 6" descr="Густав Малер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214289"/>
            <a:ext cx="5148280" cy="65063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обложка волшебный рог мальчи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428868"/>
            <a:ext cx="2609088" cy="4184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FC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8B19-D372-4B8F-B82D-CF0ACCE1BD9E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85786" y="642918"/>
            <a:ext cx="3500462" cy="954107"/>
          </a:xfrm>
          <a:prstGeom prst="rect">
            <a:avLst/>
          </a:prstGeom>
          <a:solidFill>
            <a:srgbClr val="80F27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«Похвала       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знатока» </a:t>
            </a:r>
          </a:p>
        </p:txBody>
      </p:sp>
      <p:pic>
        <p:nvPicPr>
          <p:cNvPr id="5" name="Рисунок 4" descr="кукушка Мал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357166"/>
            <a:ext cx="3000396" cy="2500330"/>
          </a:xfrm>
          <a:prstGeom prst="rect">
            <a:avLst/>
          </a:prstGeom>
          <a:ln w="38100" cap="sq">
            <a:solidFill>
              <a:srgbClr val="80F27A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осёл Мале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3286124"/>
            <a:ext cx="2428892" cy="3337258"/>
          </a:xfrm>
          <a:prstGeom prst="rect">
            <a:avLst/>
          </a:prstGeom>
          <a:ln w="38100" cap="sq">
            <a:solidFill>
              <a:srgbClr val="80F27A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соловей Мале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357430"/>
            <a:ext cx="2714644" cy="2507155"/>
          </a:xfrm>
          <a:prstGeom prst="rect">
            <a:avLst/>
          </a:prstGeom>
          <a:ln w="38100" cap="sq">
            <a:solidFill>
              <a:srgbClr val="80F27A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8B19-D372-4B8F-B82D-CF0ACCE1BD9E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857752" y="285728"/>
            <a:ext cx="378618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     «Песня без слов»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268760"/>
            <a:ext cx="4572000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Ни слова… И только мельканье</a:t>
            </a:r>
            <a:br>
              <a:rPr lang="ru-RU" sz="1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Бегущих по клавишам рук,</a:t>
            </a:r>
            <a:br>
              <a:rPr lang="ru-RU" sz="1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Невидимых струн рокотанье,</a:t>
            </a:r>
            <a:br>
              <a:rPr lang="ru-RU" sz="1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За звуком взлетающий звук.</a:t>
            </a:r>
          </a:p>
          <a:p>
            <a:endParaRPr lang="ru-RU" sz="16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То чудом рожденные трели </a:t>
            </a:r>
            <a:br>
              <a:rPr lang="ru-RU" sz="1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То лепет ручья по утру,</a:t>
            </a:r>
            <a:br>
              <a:rPr lang="ru-RU" sz="1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То голос поющей свирели,</a:t>
            </a:r>
            <a:br>
              <a:rPr lang="ru-RU" sz="1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То птиц щебетанье в бору.</a:t>
            </a:r>
          </a:p>
          <a:p>
            <a:endParaRPr lang="ru-RU" sz="16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То ветра порыв. То суровый</a:t>
            </a:r>
            <a:br>
              <a:rPr lang="ru-RU" sz="1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Грозы нарастающий звук.</a:t>
            </a:r>
            <a:br>
              <a:rPr lang="ru-RU" sz="1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И рушится ливень. И снова – </a:t>
            </a:r>
            <a:br>
              <a:rPr lang="ru-RU" sz="1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В ромашках сверкающий луг.</a:t>
            </a:r>
          </a:p>
          <a:p>
            <a:endParaRPr lang="ru-RU" sz="16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Ушло, отшумело ненастье,</a:t>
            </a:r>
            <a:br>
              <a:rPr lang="ru-RU" sz="1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И слышно, как бьются сердца…</a:t>
            </a:r>
            <a:br>
              <a:rPr lang="ru-RU" sz="1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И всё это – песня о счастье,</a:t>
            </a:r>
            <a:br>
              <a:rPr lang="ru-RU" sz="1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Которой не будет конца.</a:t>
            </a:r>
            <a:endParaRPr lang="ru-RU" sz="16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5" name="14 Песня без слов Мендельсо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39552" y="476672"/>
            <a:ext cx="714380" cy="714380"/>
          </a:xfrm>
          <a:prstGeom prst="rect">
            <a:avLst/>
          </a:prstGeom>
        </p:spPr>
      </p:pic>
      <p:pic>
        <p:nvPicPr>
          <p:cNvPr id="6" name="Рисунок 5" descr="мендельсон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2420888"/>
            <a:ext cx="3231672" cy="40395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36096" y="6093296"/>
            <a:ext cx="3240360" cy="461665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     Ф.Мендельсон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9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8B19-D372-4B8F-B82D-CF0ACCE1BD9E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6" name="Рисунок 5" descr="вена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8B19-D372-4B8F-B82D-CF0ACCE1BD9E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7" name="Рисунок 6" descr="августин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8B19-D372-4B8F-B82D-CF0ACCE1BD9E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Рисунок 4" descr="АВГУСТИН!!!!!!!!!!!!!!!!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214290"/>
            <a:ext cx="5093796" cy="63832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8B19-D372-4B8F-B82D-CF0ACCE1BD9E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8" name="Рисунок 7" descr="волынка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428604"/>
            <a:ext cx="4572032" cy="6075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8B19-D372-4B8F-B82D-CF0ACCE1BD9E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3" name="Рисунок 2" descr="волынка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357166"/>
            <a:ext cx="5929354" cy="59293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2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8B19-D372-4B8F-B82D-CF0ACCE1BD9E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4" name="Рисунок 3" descr="волынщи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285727"/>
            <a:ext cx="5143536" cy="63207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2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8B19-D372-4B8F-B82D-CF0ACCE1BD9E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3" name="Рисунок 2" descr="волынщи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285728"/>
            <a:ext cx="3957088" cy="51797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волынщи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071546"/>
            <a:ext cx="4123492" cy="54292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2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8B19-D372-4B8F-B82D-CF0ACCE1BD9E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Рисунок 4" descr="волынщи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714356"/>
            <a:ext cx="6429420" cy="55871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1015</TotalTime>
  <Words>165</Words>
  <Application>Microsoft Office PowerPoint</Application>
  <PresentationFormat>Экран (4:3)</PresentationFormat>
  <Paragraphs>53</Paragraphs>
  <Slides>16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Песня «Где музыка берёт начало»      Е. Крылатов  (муз.)           Ю.Энтин (сл.)</dc:title>
  <dc:creator>Admin</dc:creator>
  <cp:lastModifiedBy>admin</cp:lastModifiedBy>
  <cp:revision>140</cp:revision>
  <dcterms:created xsi:type="dcterms:W3CDTF">2011-07-05T07:23:35Z</dcterms:created>
  <dcterms:modified xsi:type="dcterms:W3CDTF">2015-01-21T09:00:48Z</dcterms:modified>
</cp:coreProperties>
</file>