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4" r:id="rId31"/>
    <p:sldId id="285" r:id="rId32"/>
    <p:sldId id="286" r:id="rId33"/>
    <p:sldId id="289" r:id="rId34"/>
    <p:sldId id="287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Ордена и медали Великой Отечественной войны.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romedali.ru/images/kutuzov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714356"/>
            <a:ext cx="36433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romedali.ru/images/kutuzov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romedali.ru/images/kutuzov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500438"/>
            <a:ext cx="292895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Орден Кутузова. Учрежден Указами Президиума Верховного Совета СССР от 29 июля 1942 г. (I и II степени) и от 8 февраля 1943 г. (III степень). Награждались командиры Красной Армии за хорошо разработанный и проведенный план операции - фронтовой, армейской или отдельного соединения, в результате чего противнику было нанесено тяжелое поражение, а наши войска сохранили боеспособность. Всего было произведено более 5,5 тысяч награждений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omedali.ru/images/ohmel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480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promedali.ru/images/ohmel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14686"/>
            <a:ext cx="3000396" cy="288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romedali.ru/images/ohmel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214686"/>
            <a:ext cx="3357586" cy="2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1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Орден Богдана Хмельницкого. Учрежден Указом Президиума Верховного Совета СССР от 10 октября 1943 г. для награждения рядового, сержантского состава, офицеров и генералов Советской Армии и Военно-Морского Флота, руководителей партизанских отрядов и партизан, отличившихся в боях с немецко-фашистскими захватчиками. Состоит из трех степеней. Всего было произведено около 8,5 тысяч награждений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omedali.ru/images/onevs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214290"/>
            <a:ext cx="771530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4296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Орден Александра Невского. Учрежден Указом Президиума Верховного Совета СССР от 29 июля 1942 г. для награждения командного состава Советской Армии "за выдающиеся заслуги в организации и руководстве боевыми операциями и за достигнутые в результате этих операций успехи в боях за Родину". Всего за подвиги и заслуги, совершенные в период Великой Отечественной войны, было произведено более 42 тысяч награждений.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omedali.ru/images/orstar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824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Орден Красной Звезды. Учрежден Постановлением Президиума ЦИК СССР от 6 апреля 1930 г. Награждаются военнослужащие рядового и начальствующего состава Красной Армии, войсковые части и корабли, а также их соединения, коллективы, учреждения, предприятия и общественные организации, оказавшие выдающиеся услуги в деле обороны СССР как в военное, так и в мирное время. За заслуги и подвиги в годы Великой Отечественной войны было произведено более 2 860 тысяч награждений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omedali.ru/images/opatwara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promedali.ru/images/opatwar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14620"/>
            <a:ext cx="4071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Орден Отечественной войны. Учрежден Указом Президиума Верховного Совета СССР от 20 мая 1942 г. Имеет две степени. Награждались как военнослужащие, так и гражданские лица. Представление к награждению гражданских лиц было прекращено Указом Президиума Верховного Совета СССР от 15 октября 1947 г. Всего было произведено около 350 тысяч награждений.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2978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Начало наградной системе Советского государства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положило учреждение 16 сентября 1918 г. декретом ВЦИК первого ордена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Красное Знамя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РСФСР, который после образования 30 декабря 1922 г. Союза Советских Социалистических Республик Постановлением от 1 августа 1924 г. стал единым для всего Советского Союза.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Продолжительное время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 24 января 1938 г., когда была учреждена первая наградная медаль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XX лет РККА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в СССР учреждались только ордена: кроме упомянутого ордена Красного Знамени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орден Трудового Красного Знамени, орден Ленина, орден Красной Звезды и орден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Знак Почета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а также была установлена высшая степень отличия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звание Героя Советского Союза; были учреждены Положение о звании Героя Советского Союза и статусы перечисленных орденов. С учреждением юбилейной медали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XX лет РККА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государственными наградами стало отмечаться каждое десятилетие Рабоче-крестьянской Красной Армии и Военно-Морского Флота. Количество красных полосок на лентах юбилейных медалей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XX лет РККА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(с пятиугольной колодкой)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30 лет Советской Армии и Флота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40 лет Вооруженных Сил СССР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указывает на определенное десятилетие Вооруженных Сил СССР.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Для награждения участников боевых действий против японских агрессоров в районе озера Хасан 17 октября 1938 г. были учреждены одновременно две медали: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отвагу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боевые заслуги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ставшие впоследствии в годы Великой Отечественной войны самыми массовыми боевыми наградами военнослужащих за отвагу и мужество, проявленные на полях сражений.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Несколько позже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27 декабря 1938 г. Президиумом ВС СССР вводится еще одна высшая степень отличия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звание Герой Социалистического Труда; тогда же учреждаются медали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трудовую доблесть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трудовое отличие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для награждения трудящихся СССР. С учреждением трудовых медалей советская наградная система приобрела более совершенный вид. Она стала располагать целым комплексом наград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от низшей степени до самой высокой; для награждения Героев Советского Союза 1 августа 1939 г. была учреждена медаль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Золотая Звезда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а для награждения Героев Социалистического Труда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22 мая 1940 г. золотая медаль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Серп и Молот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Таким образом, накануне Великой Отечественной войны 1941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1945 гг. в СССР, кроме 5 орденов, было учреждено 7 медалей. Награждение ими в Советском Союзе производилось только указами Президиума ВС СССР, а вручение , как правило, в Кремле Председателем Президиума ВС СССР или его заместителем; в отдельных случаях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по месту работы или жительства награжденных депутатами Верховного Совета СССР. Общими положениями о медалях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отвагу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боевые заслуги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от 17 октября 1938 г. и Положениями о медалях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трудовую доблесть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трудовое отличие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от 27 декабря 1938 г. были предусмотрены денежные выплаты за счет государства из общенародного бюджета в размере 10 руб. в месяц за боевые и 5 руб. за трудовые награды. Героям Советского Союза и Героям Социалистического Труда денежные выплаты были установлены в размере 50 руб. (Средняя заработная плата в предвоенные годы составляла около 300 руб.). Для награжденных юбилейной медалью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XX лет РККА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денежные выплаты, другие льготы и преимущества не устанавливались.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годы Великой Отечественной войны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 целях оперативного рассмотрения вопросов о награждении военнослужащих в конце 1941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начале 1942 годов соответствующими указами военным советам фронтов, флотов, армий и флотилий было предоставлено право производить от имени Президиума ВС СССР награждение орденами и медалями СССР личного состава действующей армии и установлен порядок вручения их награжденным (отменен Указом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През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ВС СССР от 10 ноября 1942 г.). С введением в Вооруженных Силах полного единоначалия право производить награждение личного состава действующей армии орденами и медалями СССР от имени Президиума ВС СССР было предоставлено ряду лиц командного состава армии и флота. Такой порядок награждения позволял своевременно производить вручение наград, в большинстве случаев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непосредственно в боевой обстановке. Приказы военного командования о награждении личного состава орденами и медалями СССР впоследствии утверждались указами Президиума ВС СССР.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период Великой Отечественной войны, когда героизм и мужество людей приобрели массовый характер, были учреждены многие награды, в том числе и разовые, которыми награждались участники тех или иных событий: 22 декабря 1942 г. учреждены сразу 4 медали: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Ленинграда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Одессы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Севастополя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Сталинграда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Из большого числа проектных рисунков, предложенных на рассмотрение, И. В. Сталину понравились проекты наград, выполненные художником Н. И. Москалевым. Тем не менее в проектах медалей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Ленинграда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Сталинграда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он собственноручно внес изменения. Изменения и дополнения, как правило, положительные, сделанные И. В. Сталиным, можно встретить и в некоторых других проектных рисунках наград военного периода. Первые военные медали, в соответствии с указом Президиума ВС СССР об их учреждении, должны были изготавливаться из нержавеющей стали, но по технологическим причинам производства сталь было решено заменить на латунь.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Технология изготовления медалей в целом мало изменилась за прошедшие столетия. В зависимости от предназначения медали художник продумывает композицию изображения, делает рисунок лицевой (аверс) и оборотной (реверс) стороны медали. По рисунку художник-модельер из воска лепит модель награды. Прежде чем сделать штемпель медали, изготавливается маточник, точно соответствующий модели. С него изготавливаются штемпели (раньше вручную, теперь машинным способом), которыми и чеканят медали. Металлический кружок-заготовку закладывают между двумя штемпелями и сжимают под большим давлением. Ранее, при ручной чеканке, по штемпелю ударяли тяжелым молотом. До создания в 1942 г. Московского монетного двора Ленинградский монетный двор в СССР был единственным. В связи с блокадой Ленинграда в годы Великой Отечественной войны оборудование Монетного двора и большая часть персонала были эвакуированы в г. Краснокамск. Именно там чеканились монеты 1941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1944 гг., некоторые ордена и медали СССР. В отчете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Краснокамского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монетного двора приводится количество изготовленных в 1943 г. медалей: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Одессы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64 916,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Севастополя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86 432,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Сталинграда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889 457,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Ленинграда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8787 шт. В самом Ленинграде в труднейших условиях блокады небольшой коллектив Монетного двора сумел уже во 2-м квартале 1943 г. наладить чеканку медали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Ленинграда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 к 1 декабря изготовить 2200 тыс. медалей. В 1944 г. из эвакуации вернулись специалисты Монетного двора и возобновили работу в Петропавловской крепости. Над эскизами наград работали многие талантливые художники, медальеры, граверы. В связи с увеличением количества орденов и медалей, нагрудных знаков, назрела необходимость упорядочения наградной системы. При внимательном изучении фотографий военного времени обращает на себя внимание расположение у разных военнослужащих одних и тех же наград на правой или левой стороне груди, не соблюдена определенная последовательность прикрепления наград к одежде, крепление лент на колодках и т. п. 19 июня 1943 г. Указом Президиума ВС СССР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 утверждении образцов и описания лент к орденам и медалям СССР и правил ношения орденов, медалей, орденских лент и знаков отличия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были приняты новые правила ношения наград, частично изменено описание некоторых из них. Устанавливалось ношение всех медалей на левой стороне груди, пятиугольная колодка для орденов и медалей, носимых на левой стороне груди, описывались образцы шелковых муаровых лент к орденам и медалям, имеющие свой цвет и рисунок. Введение лент позволяло награжденным носить вместо орденов и медалей установленные для них ленты, укрепленные на специальных металлических планках, что было удобно в условиях боевой обстановки.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8 феврале 1943 г. учреждена медаль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Партизану Отечественной войны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I и II степеней; спустя немногим более года, 3 марта 1944 г., одновременно с одноименными орденами были учреждены военные медали Ушакова и Нахимова, 1 мая 1944 г.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медали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Москвы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Кавказа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5 декабря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Советского Заполярья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В июле 1944 г. указом Президиума ВС СССР была учреждена медаль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Медаль материнства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I и II степени.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9 мая 1945 г., на второй день после подписания акта о безоговорочной капитуляции фашистской Германии, Президиум ВС СССР учредил медаль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победу над Германией в Великой Отечественной войне 1941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1945 гг.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6 июня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медаль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доблестный труд в Великой Отечественной войне 1941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1945 гг.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Через три дня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9 июня 1945 г. по ходатайству НКО СССР Президиум ВС СССР учредил сразу 7 медалей: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взятие Будапешта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взятие Кенигсберга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взятие Вены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взятие Берлина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освобождение Белграда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освобождение Варшавы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освобождение Праги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для награждения участников взятия и освобождения этих городов. На рассмотрение комиссии было представлено 116 эскизов медалей. Из разнообразных рисунков остановились на варианте: основой изображения должны стать надписи, сообщающие, за какое событие выдана награда. В результате обсуждения формулировки надписи пришли к выводу, что на медалях в честь избавления от гитлеровского ига славянских столиц будет написано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освобождение...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на остальных медалях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взятие...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3 июня 1945 г. после незначительных изменений окончательные проектные рисунки медалей были утверждены.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После победы над милитаристской Японией, разгромом и капитуляцией которой окончилась вторая мировая война, Президиум ВС СССР 30 сентября 1945 г. учредил медаль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победу над Японией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для награждения всех участников боевых действий на Дальнем Востоке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Всего за период существования СССР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было учреждено 56 медалей, которые согласно Общего положения по видам поощряемой деятельности и характеру заслуг, за которые производилось награждение, объединены в восемь групп: медали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знаки особого отличия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медаль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Золотая Звезда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 золотая медаль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Серп и Молот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; медали для награждения за трудовые заслуги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медали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трудовую доблесть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трудовое отличие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Ветеран труда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; медали для награждения за заслуги в защите социалистического Отечества и другие военные заслуги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медали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отвагу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Ушакова,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боевые заслуги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Нахимова,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Партизану Отечественной войны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отличие в охране государственной границы СССР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отличие в воинской службе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укрепление боевого содружества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; медали для награждения за заслуги в решении важнейших народно-хозяйственных задач СССР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медали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восстановление предприятий черной металлургии юга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восстановление угольных шахт Донбасса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освоение целинных земель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строительство Байкало-Амурской магистрали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преобразование Нечерноземья РСФСР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освоение недр и развитие нефтегазового комплекса Западной Сибири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; медаль для награждения матерей за многодетность и воспитание детей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Медаль материнства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; медали для награждения за заслуги при исполнении гражданского и служебного долга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медали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отличную службу по охране общественного порядка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отвагу на пожаре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спасение утопающих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; медали для награждения за заслуги и отличия в период Великой Отечественной войны, в обороне, взятии и освобождении городов и территорий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медали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Ленинграда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Москвы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Одессы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Севастополя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Сталинграда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Киева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Кавказа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оборону Советского Заполярья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победу над Германией в Великой Отечественной войне 1941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1945 гг.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победу над Японией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взятие Будапешта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взятие Кенигсберга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взятие Вены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взятие Берлина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освобождение Белграда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освобождение Варшавы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освобождение Праги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доблестный труд в Великой Отечественной войне 1941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1945 гг.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; медали для награждения в связи с важными юбилейными датами в истории советского народа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медали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доблестный труд (За воинскую доблесть). В ознаменование 100-летия со дня рождения Владимира Ильича Ленина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Двадцать лет победы в Великой Отечественной войне 1941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1945 гг.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Тридцать лет Победы в Великой Отечественной войне 1941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1945 гг.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Сорок лет Победы в Великой Отечественной войне 1941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1945 гг.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XX лет РККА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30 лет Советской Армии и Флота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40 лет Вооруженных Сил СССР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60 лет Вооруженных Сил СССР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70 лет Вооруженных Сил СССР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50 лет советской милиции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медали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память 800-летия Москвы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память 250-летия Ленинграда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память 1500-летия Киева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Кроме перечисленных медалей в различные периоды истории СССР планировалось изготовление и других наград: например медали, посвященной 25-летию Советской Армии, впоследствии проектный рисунок которой был использован ее автором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художником Н. И. Москалевым для медали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Партизану Отечественной войны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Известны проекты медалей, не получивших утверждения с надписями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разгром немцев под Москвой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освобождение Крыма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освобождение Украины от немецких захватчиков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 храбрость. Великая Отечественная война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две последние были даже изготовлены в металле, но так и остались пробными образцами. Для гражданских лиц проектировались медали, носившие имена Д. И. Менделеева, И. П. Павлова, Н. Г. Чернышевского.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omedali.ru/images/zvezda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7256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Медаль “Золотая Звезда Героя Советского Союза». Учреждена Указом Президиума Верховного Совета СССР от 1 августа 1939 г. За героизм, проявленный советскими воинами в годы Великой Отечественной войны звания Героя Советского Союза были удостоены более 11,5 тысяч человек. Из них 104 человека были награждены двумя медалями "Золотая Звезда", а Маршал Советского Союза Жуков Г. К. и военные летчики </a:t>
            </a:r>
            <a:r>
              <a:rPr lang="ru-RU" sz="3600" b="1" dirty="0" err="1" smtClean="0"/>
              <a:t>Кожедуб</a:t>
            </a:r>
            <a:r>
              <a:rPr lang="ru-RU" sz="3600" b="1" dirty="0" smtClean="0"/>
              <a:t> И. Н. и </a:t>
            </a:r>
            <a:r>
              <a:rPr lang="ru-RU" sz="3600" b="1" dirty="0" err="1" smtClean="0"/>
              <a:t>Покрышкин</a:t>
            </a:r>
            <a:r>
              <a:rPr lang="ru-RU" sz="3600" b="1" dirty="0" smtClean="0"/>
              <a:t> А. И. - тремя медалями.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даль «За победу над Германией в Великой Отечественной войне 1941—1945 гг.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Медаль "За победу над Германией в Великой Отечественной войне 1941 - 1945 гг." Учреждена Указом Президиума Верховного Совета СССР от 9 мая 1945 г. для награждения как военнослужащих, так и гражданских лиц, принимавших непосредственное участие на фронтах Отечественной войны или обеспечивших победу своей успешной работой. Всего к началу 1977 г. награждено более 14 900 тысяч человек.</a:t>
            </a:r>
            <a:endParaRPr lang="ru-RU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даль «За отвагу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Медаль «За Отвагу». Учреждена Указом Президиума Верховного Совета СССР от 17 октября 1938 г. Награждаются солдаты, матросы, сержанты, старшины, а также офицерский состав Советской Армии, ВМФ и пограничных войск "за личное мужество и отвагу в боях с врагами Советского Союза на театре военных действий, при защите неприкосновенности государственных границ или при борьбе с диверсантами, шпионами и прочими врагами Советского государства". В период Великой Отечественной войны было произведено более 4 миллионов награждений.</a:t>
            </a:r>
            <a:endParaRPr lang="ru-RU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даль «За боевые заслуги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297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Медаль "За боевые заслуги". Учреждена Указом Президиума Верховного Совета СССР от 17 октября 1938 г. в период боевых действий в районе озера Хасан на Дальнем Востоке. Награждаются военнослужащие, а также лица, не состоящие в рядах Советской Армии, ВМФ и пограничных войск, "которые в борьбе с врагами Советского государства своими умелыми, инициативными и смелыми действиями, сопряженными с риском для их жизни, содействовали успеху боевых действий на фронте". В период Великой Отечественной войны было произведено несколько миллионов награждений.</a:t>
            </a:r>
            <a:endParaRPr lang="ru-RU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omedali.ru/images/leningrad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Медаль «За оборону Ленинграда»</a:t>
            </a:r>
            <a:endParaRPr lang="ru-RU" dirty="0"/>
          </a:p>
        </p:txBody>
      </p:sp>
      <p:pic>
        <p:nvPicPr>
          <p:cNvPr id="4" name="Содержимое 3" descr="http://promedali.ru/images/leningrad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86808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Орден Красного Знамени учрежден для награждения за особую храбрость, самоотверженность и мужество, проявленные при защите социалистического Отечества. </a:t>
            </a:r>
            <a:endParaRPr lang="ru-RU" dirty="0"/>
          </a:p>
        </p:txBody>
      </p:sp>
      <p:pic>
        <p:nvPicPr>
          <p:cNvPr id="4" name="Содержимое 3" descr="http://promedali.ru/images/ORBanRSBant.bm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2380953" cy="29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romedali.ru/images/ORBanRSC24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000372"/>
            <a:ext cx="23812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Медаль «За оборону Одессы» </a:t>
            </a:r>
            <a:endParaRPr lang="ru-RU" dirty="0"/>
          </a:p>
        </p:txBody>
      </p:sp>
      <p:pic>
        <p:nvPicPr>
          <p:cNvPr id="4" name="Содержимое 3" descr="http://promedali.ru/images/odessa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0112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Медалью Ушакова произведено более 16 тыс. награждений.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promedali.ru/images/ushakov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814393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Медалью Нахимова произведено свыше 14 тыс. награждений.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http://promedali.ru/images/naximov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57256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Медаль «За оборону Москвы» получили более 1020 тыс. человек, в т.ч. 20 тыс. — подростки</a:t>
            </a:r>
            <a:endParaRPr lang="ru-RU" dirty="0"/>
          </a:p>
        </p:txBody>
      </p:sp>
      <p:pic>
        <p:nvPicPr>
          <p:cNvPr id="4" name="Содержимое 3" descr="http://promedali.ru/images/moskva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501121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572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Согласно Положений медалью «За оборону Москвы» награждались все военнослужащие и вольнонаемный состав С А и войск НКВД, участвовавшие в обороне города не менее 1 месяца в период с 19 октября 1941 г. по 25 января 1942 г.; лица из гражданского населения, принимавшие непосредственное участие в обороне Москвы не менее месяца в тот же период; военнослужащие частей Московской зоны ПВО и частей МПВО, а также граждане — участники обороны города от воздушных налетов с 22 июля 1941 г. по 25 января 1942 г.; военнослужащие и жители Москвы и области, принимавшие участие в строительстве оборонительных сооружений и рубежа резервного фронта, Можайского, Подольского рубежей и Московского обвода. Медаль также вручалась военнослужащим частей, соединений и учреждений СА, ВМФ и войск НКВД, фактически участвовавшим в обороне Москвы; партизанам Московской области; гражданам — участникам мероприятий по обороне города; активным участникам обороны города-героя Тулы. Вручение медали производилось от имени </a:t>
            </a:r>
            <a:r>
              <a:rPr lang="ru-RU" sz="2400" b="1" dirty="0" err="1" smtClean="0"/>
              <a:t>През</a:t>
            </a:r>
            <a:r>
              <a:rPr lang="ru-RU" sz="2400" b="1" dirty="0" smtClean="0"/>
              <a:t>. ВС СССР на основании соответствующих списков военнослужащих их командованием; выбывшим из состава армии военными комиссариатами по месту жительства награжденных на основании справок; гражданским лицам — должностными работниками областного, городского и райсоветов Москвы и области на основании списков; выбывшим из города и области -на основании справок по новому месту жительства.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Наступление гитлеровских войск на Москву началось 30 сентября 1941 г.. Постановлением ГКО от 19 октября 1941 г. Москва и прилегающие к ней районы были объявлены на осадном положении. Героическими усилиями СА удалось в первых числах декабря остановить наступление врага на ближних подступах к столице, и, пополнив личный состав, вооружение перейти в контрнаступление, в результате которого 7-8 января 1942 г. гитлеровцы были отброшены от Москвы. 20 июля 1944 г. состоялось вручение И. В. Сталину медали «За оборону Москвы» и удостоверения к ней № 000001. Медаль «За оборону Москвы» учреждена Указом </a:t>
            </a:r>
            <a:r>
              <a:rPr lang="ru-RU" sz="2400" b="1" dirty="0" err="1" smtClean="0"/>
              <a:t>През</a:t>
            </a:r>
            <a:r>
              <a:rPr lang="ru-RU" sz="2400" b="1" dirty="0" smtClean="0"/>
              <a:t>. ВС СССР от 1 мая 1944 г. и утверждены Положение о медали и ее описание (Ведомости ВС СССР, 1944 г., № 25). 22 мая 1944 г. Секретариатом </a:t>
            </a:r>
            <a:r>
              <a:rPr lang="ru-RU" sz="2400" b="1" dirty="0" err="1" smtClean="0"/>
              <a:t>През</a:t>
            </a:r>
            <a:r>
              <a:rPr lang="ru-RU" sz="2400" b="1" dirty="0" smtClean="0"/>
              <a:t>. ВС СССР было утверждено Положение о порядке вручения медали «За оборону Москвы». </a:t>
            </a:r>
            <a:br>
              <a:rPr lang="ru-RU" sz="24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Медалью «За оборону Кавказа» награждено около 870 тыс. человек.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едаль «За оборону Кавказа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1543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Медалью «За оборону Советского Заполярья» награждено свыше 350 тыс. человек.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едаль «За оборону Советского Заполярья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78674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Медалью «За победу над Германией в Великой Отечественной войне 1941— 1945 гг.» награждено более 14900 тыс. человек.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едаль «За победу над Германией в Великой Отечественной войне 1941—1945 гг.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8786842" cy="485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Медалью «За доблестный труд в Великой Отечественной войне 1941 — 1945 гг.» награждено около 16 100 тыс. человек.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едаль «За доблестный труд в Великой Отечественной войне 1941—1945 гг.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821537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Медалью «За взятие Будапешта» было награждено более 360 тыс. человек.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едаль «За взятие Будапешта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6572296" cy="53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omedali.ru/images/OPobeda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Медалью «За взятие Кенигсберга» награждено более 760 тыс. человек.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Медаль «За взятие Кенигсберга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8581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Медаль «За взятие Кенигсберга» учреждена по ходатайству НКО СССР Указом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ВС СССР от 9 июня 1945 г., утверждены Положение, образец и описание медали (Ведомости ВС СССР, 1945 г.,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Лг°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34). Положение о медали впоследствии было изменено и дополнено Постановлением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ВС СССР от 5 февраля 1951 г. и Указом от 18 июля 1980 г.. Положение о порядке вручения медали «За взятие Кенигсберга» утверждено Секретариатом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ВС СССР от 31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ав¬густа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1945 г.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Согласно положений медаль от имени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ВС СССР вручалась военнослужащим частей, соединений и учреждений СА, ВМФ, НКВД и НКГБ, непосредственно участвовавшим в героическом штурме и взятии Кенигсберга в период 23 января — 10 апреля 1945 г. Этой медалью награждались также организаторы и руководители боевой операции по взятию Кенигсберга. Вручение медали производилось на основании приказов командиров частей и начальников учреждений (по соответствующим Перечням генштаба С А. Главного морского штаба, НКВД, НКГБ) с приложением списков награжденных; выбывшим из состава армии — на основании справок, выданных командирами частей, соединений и начальниками учреждений (по тем же Перечням) или на основании других документов, подтверждавших непосредственное участие в боевых операциях при взятии Кенигсберга. Военнослужащим медаль «За взятие Кенигсберга» и удостоверение к ней вручалась командирами частей, соединений и учреждений; выбывшим из состава армии, флота, войск НКВД и НКГБ — военными комиссарами по месту жительства награжденных, а лицам, выбывшим из органов НКВД и НКГБ — соответствующими управлениями этих наркоматов на местах.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Столица Восточной Пруссии — Кенигсберг был превращен немцами в мощный узел обороны. Гарнизон города включал в себя 5 дивизий и отдельные крепостные части, 170 самолетов прикрывали Кенигсберг с воздуха. Советские войска насчитывали свыше 137 тыс. человек, а по количеству и качеству боевой техники значительно превосходили вооружение противника. Бои до полного взятия города длились с б по 9 апреля 1945 г. За боевые подвиги при взятии Кенигсберга (с 1946 г. — город Калининград) 200 человек были удостоены звания Героя Советского Союза, 80 частей и соединений получили почетное наименование «Кенигсбергские».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Медалью «За взятие Вены» было награждено более 275 тыс. человек.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едаль «За взятие Вены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5011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Медаль «За взятие Берлина» получили более 1100 тыс. человек. </a:t>
            </a:r>
            <a:endParaRPr lang="ru-RU" dirty="0"/>
          </a:p>
        </p:txBody>
      </p:sp>
      <p:pic>
        <p:nvPicPr>
          <p:cNvPr id="4" name="Содержимое 3" descr="Медаль «За взятие Берлина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9296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Медаль «За взятие Берлина» учреждена по ходатайству НКО СССР Указом </a:t>
            </a:r>
            <a:r>
              <a:rPr lang="ru-RU" b="1" dirty="0" err="1" smtClean="0"/>
              <a:t>През</a:t>
            </a:r>
            <a:r>
              <a:rPr lang="ru-RU" b="1" dirty="0" smtClean="0"/>
              <a:t>. ВС СССР от 9 июня 1945 г., утверждены ее Положение, образец и описание (Ведомости ВС СССР, 1945 г., № 34). В Положение о медали были внесены изменения Указом </a:t>
            </a:r>
            <a:r>
              <a:rPr lang="ru-RU" b="1" dirty="0" err="1" smtClean="0"/>
              <a:t>През</a:t>
            </a:r>
            <a:r>
              <a:rPr lang="ru-RU" b="1" dirty="0" smtClean="0"/>
              <a:t>. ВС СССР от 18 июля 1980 г.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Согласно Положения о медали «За взятие Берлина» ею от имени </a:t>
            </a:r>
            <a:r>
              <a:rPr lang="ru-RU" b="1" dirty="0" err="1" smtClean="0"/>
              <a:t>През</a:t>
            </a:r>
            <a:r>
              <a:rPr lang="ru-RU" b="1" dirty="0" smtClean="0"/>
              <a:t>. ВС СССР награждались «...военнослужащие СА, ВМФ и войск НКВД -- непосредственные участники героического штурма и взятия Берлина, а также организаторы и руководители боевых операций при взятии этого города». Основанием для вручения медали являлись документы, подтверждавшие участие в штурме и взятии Берлина в период 22 апреля — 2 мая 1945 г., в том числе и справки, выдаваемые командирами частей, соединений и начальниками учреждений лицам, убывающим из состава армии. Медаль «За взятие Берлина» и удостоверение к ней вручалась: военнослужащим - командирами частей, соединений и начальниками учреждений; лицам, выбывшим из состава СА, ВМФ, частей НКВД и НКГБ — военными комиссарами по месту жительства награжденных, а выбывшим из органов НКВД и НКГБ — соответствующими управлениями этих наркоматов на местах.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Одна из самых кровопролитных и жестоких битв Великой Отечественной войны — Берлинская операция. В ней участвовало с обеих сторон более 3,5 млн. человек, 52 тыс. орудий и минометов, 7750 танков и самоходных артиллерийских установок (САУ), более 10 тыс. самолетов. В составе СА в Берлинской операции участвовали войска 1-го и 2-го Белорусских, 1-го Украинского фронтов, части Балтийского флота и Днепровской флотилии, три корпуса ПВО страны. В наступлении участвовали также 1-я и 2-я армии Войска Польского. По количеству личного состава, оснащении вооружением советские войска превосходили противника в 2 3 раза, но город был превращен в сильнейшую крепость и подготовлен к ведению уличных боев. Наступление на Берлин началось на рассвете 16 апреля, и уже 30 апреля начались упорные бои за рейхстаг. В ночь на 1 мая над ним взвилось Знамя Победы, водруженное советскими воинами М. А. Егоровым и М. В. </a:t>
            </a:r>
            <a:r>
              <a:rPr lang="ru-RU" b="1" dirty="0" err="1" smtClean="0"/>
              <a:t>Кантария</a:t>
            </a:r>
            <a:r>
              <a:rPr lang="ru-RU" b="1" dirty="0" smtClean="0"/>
              <a:t>, а 2 мая сопротивление фашистского гарнизона Берлина прекратилось. Москва салютовала доблестным участникам Берлинской операции. 600 ее участников были удостоены звания Героя Советского Союза, 13 человек награждено второй медалью «Золотая Звезда», 187 частям и соединениям было присвоено почетное наименование «Берлинские». 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Медалью «За освобождение Белграда» награждено около 70 тыс. человек.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едаль «За взятие Белграда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821536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Медалью «За освобождение Варшавы» награждено более 700 тыс. человек.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едаль «За освобождение Варшавы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8143931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Медалью «За освобождение Праги» награждено более 395 тыс. человек. </a:t>
            </a:r>
            <a:endParaRPr lang="ru-RU" dirty="0"/>
          </a:p>
        </p:txBody>
      </p:sp>
      <p:pic>
        <p:nvPicPr>
          <p:cNvPr id="4" name="Содержимое 3" descr="Медаль «За освобождение Праги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286808" cy="507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Медалью «За победу над Японией» было награждено 1831 тыс. человек.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едаль «За за победу над Японией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814393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Орден Красного Знамени учрежден для награждения за особую храбрость, самоотверженность и мужество, проявленные при защите социалистического Отечества. </a:t>
            </a:r>
            <a:endParaRPr lang="ru-RU" dirty="0"/>
          </a:p>
        </p:txBody>
      </p:sp>
      <p:pic>
        <p:nvPicPr>
          <p:cNvPr id="4" name="Содержимое 3" descr="http://promedali.ru/images/ORBanRSBant.bm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2380953" cy="29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romedali.ru/images/ORBanRSC24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000372"/>
            <a:ext cx="23812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214290"/>
          <a:ext cx="8786874" cy="7717282"/>
        </p:xfrm>
        <a:graphic>
          <a:graphicData uri="http://schemas.openxmlformats.org/drawingml/2006/table">
            <a:tbl>
              <a:tblPr/>
              <a:tblGrid>
                <a:gridCol w="8786874"/>
              </a:tblGrid>
              <a:tr h="6357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Орден «Победа». </a:t>
                      </a: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Учрежден Указом Президиума Верховного Совета СССР от 8 ноября 1943 г. Орденом "Победа", как высшим военным орденом, награждались лица высшего командного состава Советской Армии за успешное проведение таких боевых операций в масштабе нескольких или одного фронта, в результате которых в корне меняется обстановка в пользу Советской Армии. Орден "Победа" за № 1 был вручен Маршалу Советского Союза Жукову Г. К., а орден "Победа" за № 2 - Маршалу Советского Союза Василевскому А. М</a:t>
                      </a: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8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8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Орден Ленина  Общее число награждений орденом Ленина - 431.418.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promedali.ru/images/OLenin_1tip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romedali.ru/images/olenin_2tip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857496"/>
            <a:ext cx="2157421" cy="202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romedali.ru/images/OLenin_3tip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000504"/>
            <a:ext cx="218122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omedali.ru/images/oslavaa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Орден Славы.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Учрежден Указом Президиума Верховного Совета СССР от 8 ноября 1943г. Награждаются лица рядового и сержантского состава Красной Армии, а в авиации и лица, имеющие звание младшего лейтенанта, проявившие в боях за Советскую Родину славные подвиги храбрости, мужества и бесстрашия. Всего за годы Великой Отечественной войны кавалерами ордена Славы трех степеней стало около двух с половиной тысяч человек.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omedali.ru/images/osuvor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42918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promedali.ru/images/osuvor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00438"/>
            <a:ext cx="3143272" cy="293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romedali.ru/images/osuvor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643314"/>
            <a:ext cx="3214710" cy="263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14290"/>
          <a:ext cx="8429684" cy="7870698"/>
        </p:xfrm>
        <a:graphic>
          <a:graphicData uri="http://schemas.openxmlformats.org/drawingml/2006/table">
            <a:tbl>
              <a:tblPr/>
              <a:tblGrid>
                <a:gridCol w="8429684"/>
              </a:tblGrid>
              <a:tr h="6357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Орден Суворова. Учрежден Указом Президиума Верховного Совета СССР от 29 июля 1942г. для награждения офицеров и генералов Советской Армии за выдающиеся заслуги в деле организации и руководства боевыми операциями, а также за боевые успехи в боях по защите Родины, достигнутые в результате проведения этих операций. Имеет три степени. Всего было произведено свыше 7 тысяч награждений.</a:t>
                      </a:r>
                      <a:br>
                        <a:rPr lang="ru-RU" sz="32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32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1504</Words>
  <PresentationFormat>Экран (4:3)</PresentationFormat>
  <Paragraphs>40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Ордена и медали Великой Отечественной войны.</vt:lpstr>
      <vt:lpstr>Слайд 2</vt:lpstr>
      <vt:lpstr>Орден Красного Знамени учрежден для награждения за особую храбрость, самоотверженность и мужество, проявленные при защите социалистического Отечества.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Медаль «За оборону Ленинграда»</vt:lpstr>
      <vt:lpstr>Медаль «За оборону Одессы» </vt:lpstr>
      <vt:lpstr>Медалью Ушакова произведено более 16 тыс. награждений.  </vt:lpstr>
      <vt:lpstr>Медалью Нахимова произведено свыше 14 тыс. награждений. </vt:lpstr>
      <vt:lpstr>Медаль «За оборону Москвы» получили более 1020 тыс. человек, в т.ч. 20 тыс. — подростки</vt:lpstr>
      <vt:lpstr>Слайд 34</vt:lpstr>
      <vt:lpstr>Медалью «За оборону Кавказа» награждено около 870 тыс. человек.  </vt:lpstr>
      <vt:lpstr>Медалью «За оборону Советского Заполярья» награждено свыше 350 тыс. человек.   </vt:lpstr>
      <vt:lpstr>Медалью «За победу над Германией в Великой Отечественной войне 1941— 1945 гг.» награждено более 14900 тыс. человек.  </vt:lpstr>
      <vt:lpstr>Медалью «За доблестный труд в Великой Отечественной войне 1941 — 1945 гг.» награждено около 16 100 тыс. человек.  </vt:lpstr>
      <vt:lpstr>Медалью «За взятие Будапешта» было награждено более 360 тыс. человек.  </vt:lpstr>
      <vt:lpstr>Медалью «За взятие Кенигсберга» награждено более 760 тыс. человек. </vt:lpstr>
      <vt:lpstr>Слайд 41</vt:lpstr>
      <vt:lpstr>Медалью «За взятие Вены» было награждено более 275 тыс. человек.   </vt:lpstr>
      <vt:lpstr>Медаль «За взятие Берлина» получили более 1100 тыс. человек. </vt:lpstr>
      <vt:lpstr>Слайд 44</vt:lpstr>
      <vt:lpstr>Медалью «За освобождение Белграда» награждено около 70 тыс. человек.  </vt:lpstr>
      <vt:lpstr>Медалью «За освобождение Варшавы» награждено более 700 тыс. человек.  </vt:lpstr>
      <vt:lpstr>Медалью «За освобождение Праги» награждено более 395 тыс. человек. </vt:lpstr>
      <vt:lpstr>Медалью «За победу над Японией» было награждено 1831 тыс. человек.  </vt:lpstr>
      <vt:lpstr>Орден Красного Знамени учрежден для награждения за особую храбрость, самоотверженность и мужество, проявленные при защите социалистического Отечества. </vt:lpstr>
      <vt:lpstr>Орден Ленина  Общее число награждений орденом Ленина - 431.418.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Ордена и медали Великой Отечественной войны.</dc:title>
  <cp:lastModifiedBy>СОШ78</cp:lastModifiedBy>
  <cp:revision>13</cp:revision>
  <dcterms:modified xsi:type="dcterms:W3CDTF">2009-12-24T16:15:08Z</dcterms:modified>
</cp:coreProperties>
</file>