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91" autoAdjust="0"/>
    <p:restoredTop sz="94675" autoAdjust="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7C9B137-BCA5-4BFB-A747-CF0E0FA505DD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11B7BFE-BDE4-4926-A767-333F8485B59D}">
      <dgm:prSet phldrT="[Текст]" custT="1"/>
      <dgm:spPr/>
      <dgm:t>
        <a:bodyPr/>
        <a:lstStyle/>
        <a:p>
          <a:r>
            <a:rPr lang="ru-RU" sz="2800" b="1" dirty="0" smtClean="0">
              <a:solidFill>
                <a:srgbClr val="FF0000"/>
              </a:solidFill>
              <a:latin typeface="Bookman Old Style" pitchFamily="18" charset="0"/>
            </a:rPr>
            <a:t>Опасные ситуации</a:t>
          </a:r>
          <a:endParaRPr lang="ru-RU" sz="2800" b="1" dirty="0">
            <a:solidFill>
              <a:srgbClr val="FF0000"/>
            </a:solidFill>
            <a:latin typeface="Bookman Old Style" pitchFamily="18" charset="0"/>
          </a:endParaRPr>
        </a:p>
      </dgm:t>
    </dgm:pt>
    <dgm:pt modelId="{28FE4ABD-FE1D-4F84-81CA-E824D485D0AF}" type="parTrans" cxnId="{C51CB77E-2A1F-4EA3-AAAC-19B4A6F9735B}">
      <dgm:prSet/>
      <dgm:spPr/>
      <dgm:t>
        <a:bodyPr/>
        <a:lstStyle/>
        <a:p>
          <a:endParaRPr lang="ru-RU"/>
        </a:p>
      </dgm:t>
    </dgm:pt>
    <dgm:pt modelId="{64834FF9-F8BF-4A4A-8F0F-31CC93C7E6CD}" type="sibTrans" cxnId="{C51CB77E-2A1F-4EA3-AAAC-19B4A6F9735B}">
      <dgm:prSet/>
      <dgm:spPr/>
      <dgm:t>
        <a:bodyPr/>
        <a:lstStyle/>
        <a:p>
          <a:endParaRPr lang="ru-RU"/>
        </a:p>
      </dgm:t>
    </dgm:pt>
    <dgm:pt modelId="{8B5D2EDA-E009-4B76-A709-82B2F9738EFB}">
      <dgm:prSet phldrT="[Текст]"/>
      <dgm:spPr/>
      <dgm:t>
        <a:bodyPr/>
        <a:lstStyle/>
        <a:p>
          <a:r>
            <a:rPr lang="ru-RU" b="1" dirty="0" smtClean="0">
              <a:solidFill>
                <a:srgbClr val="FF0000"/>
              </a:solidFill>
            </a:rPr>
            <a:t>Техногенные</a:t>
          </a:r>
        </a:p>
        <a:p>
          <a:r>
            <a:rPr lang="ru-RU" dirty="0" smtClean="0"/>
            <a:t>(аварии или катастрофы связанные с техникой) </a:t>
          </a:r>
          <a:endParaRPr lang="ru-RU" dirty="0"/>
        </a:p>
      </dgm:t>
    </dgm:pt>
    <dgm:pt modelId="{BA122E3A-755E-4B2A-A785-B4E26A9B6802}" type="parTrans" cxnId="{B4D8E365-5C84-472E-805E-865F2FB72CB3}">
      <dgm:prSet/>
      <dgm:spPr/>
      <dgm:t>
        <a:bodyPr/>
        <a:lstStyle/>
        <a:p>
          <a:endParaRPr lang="ru-RU"/>
        </a:p>
      </dgm:t>
    </dgm:pt>
    <dgm:pt modelId="{3EFF07D3-FF04-47E9-B9FD-862B00709A17}" type="sibTrans" cxnId="{B4D8E365-5C84-472E-805E-865F2FB72CB3}">
      <dgm:prSet/>
      <dgm:spPr/>
      <dgm:t>
        <a:bodyPr/>
        <a:lstStyle/>
        <a:p>
          <a:endParaRPr lang="ru-RU"/>
        </a:p>
      </dgm:t>
    </dgm:pt>
    <dgm:pt modelId="{0B15FEB6-7D14-4A6F-97A3-D5093CF463CF}">
      <dgm:prSet phldrT="[Текст]"/>
      <dgm:spPr/>
      <dgm:t>
        <a:bodyPr/>
        <a:lstStyle/>
        <a:p>
          <a:r>
            <a:rPr lang="ru-RU" b="1" dirty="0" smtClean="0">
              <a:solidFill>
                <a:srgbClr val="FF0000"/>
              </a:solidFill>
            </a:rPr>
            <a:t>Природные</a:t>
          </a:r>
        </a:p>
        <a:p>
          <a:r>
            <a:rPr lang="ru-RU" dirty="0" smtClean="0"/>
            <a:t>(стихийные бедствия, эпидемии) </a:t>
          </a:r>
        </a:p>
      </dgm:t>
    </dgm:pt>
    <dgm:pt modelId="{5917E3A0-CAA3-43B5-AB11-3FA8E6B3AB18}" type="parTrans" cxnId="{CB658892-2C65-4502-AB2F-C92EE6B5E4FA}">
      <dgm:prSet/>
      <dgm:spPr/>
      <dgm:t>
        <a:bodyPr/>
        <a:lstStyle/>
        <a:p>
          <a:endParaRPr lang="ru-RU"/>
        </a:p>
      </dgm:t>
    </dgm:pt>
    <dgm:pt modelId="{3FE3ED84-0ABB-463D-BFC5-40D3E99BDE22}" type="sibTrans" cxnId="{CB658892-2C65-4502-AB2F-C92EE6B5E4FA}">
      <dgm:prSet/>
      <dgm:spPr/>
      <dgm:t>
        <a:bodyPr/>
        <a:lstStyle/>
        <a:p>
          <a:endParaRPr lang="ru-RU"/>
        </a:p>
      </dgm:t>
    </dgm:pt>
    <dgm:pt modelId="{2E67BC09-3DD5-47C9-B72B-4C6E625A2E71}">
      <dgm:prSet phldrT="[Текст]"/>
      <dgm:spPr/>
      <dgm:t>
        <a:bodyPr/>
        <a:lstStyle/>
        <a:p>
          <a:r>
            <a:rPr lang="ru-RU" b="1" dirty="0" smtClean="0">
              <a:solidFill>
                <a:srgbClr val="FF0000"/>
              </a:solidFill>
            </a:rPr>
            <a:t>Социальные</a:t>
          </a:r>
        </a:p>
        <a:p>
          <a:r>
            <a:rPr lang="ru-RU" dirty="0" smtClean="0"/>
            <a:t>(криминальные ситуации, ссоры и конфликты) </a:t>
          </a:r>
        </a:p>
      </dgm:t>
    </dgm:pt>
    <dgm:pt modelId="{CBBCDCC8-8509-4CCD-978C-EEC4C008ADA6}" type="parTrans" cxnId="{A98CD541-6AA2-4208-A83F-1ECB0FCCCA80}">
      <dgm:prSet/>
      <dgm:spPr/>
      <dgm:t>
        <a:bodyPr/>
        <a:lstStyle/>
        <a:p>
          <a:endParaRPr lang="ru-RU"/>
        </a:p>
      </dgm:t>
    </dgm:pt>
    <dgm:pt modelId="{64705685-3D50-4FAC-B5F5-C2E0D248172D}" type="sibTrans" cxnId="{A98CD541-6AA2-4208-A83F-1ECB0FCCCA80}">
      <dgm:prSet/>
      <dgm:spPr/>
      <dgm:t>
        <a:bodyPr/>
        <a:lstStyle/>
        <a:p>
          <a:endParaRPr lang="ru-RU"/>
        </a:p>
      </dgm:t>
    </dgm:pt>
    <dgm:pt modelId="{11A0259D-0B56-4693-965B-0A9A6BA7AD4D}" type="pres">
      <dgm:prSet presAssocID="{E7C9B137-BCA5-4BFB-A747-CF0E0FA505DD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DD343721-2244-4031-9545-7041420476A9}" type="pres">
      <dgm:prSet presAssocID="{C11B7BFE-BDE4-4926-A767-333F8485B59D}" presName="hierRoot1" presStyleCnt="0"/>
      <dgm:spPr/>
    </dgm:pt>
    <dgm:pt modelId="{FC28EB65-BF2C-429A-8603-0A434479D98F}" type="pres">
      <dgm:prSet presAssocID="{C11B7BFE-BDE4-4926-A767-333F8485B59D}" presName="composite" presStyleCnt="0"/>
      <dgm:spPr/>
    </dgm:pt>
    <dgm:pt modelId="{0FEE6027-C166-47BB-8AFE-B560755BA3D4}" type="pres">
      <dgm:prSet presAssocID="{C11B7BFE-BDE4-4926-A767-333F8485B59D}" presName="background" presStyleLbl="node0" presStyleIdx="0" presStyleCnt="1"/>
      <dgm:spPr/>
    </dgm:pt>
    <dgm:pt modelId="{F470712E-7D79-4846-A50D-BF0EB1C5CA5E}" type="pres">
      <dgm:prSet presAssocID="{C11B7BFE-BDE4-4926-A767-333F8485B59D}" presName="text" presStyleLbl="fgAcc0" presStyleIdx="0" presStyleCnt="1" custScaleX="186421" custScaleY="55537" custLinFactNeighborX="-1852" custLinFactNeighborY="-2188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7AC6FD2-C66F-4B00-907C-3F2F7DE35064}" type="pres">
      <dgm:prSet presAssocID="{C11B7BFE-BDE4-4926-A767-333F8485B59D}" presName="hierChild2" presStyleCnt="0"/>
      <dgm:spPr/>
    </dgm:pt>
    <dgm:pt modelId="{17F32507-41DD-404D-9BBB-D577A331D5F6}" type="pres">
      <dgm:prSet presAssocID="{BA122E3A-755E-4B2A-A785-B4E26A9B6802}" presName="Name10" presStyleLbl="parChTrans1D2" presStyleIdx="0" presStyleCnt="3"/>
      <dgm:spPr/>
      <dgm:t>
        <a:bodyPr/>
        <a:lstStyle/>
        <a:p>
          <a:endParaRPr lang="ru-RU"/>
        </a:p>
      </dgm:t>
    </dgm:pt>
    <dgm:pt modelId="{50984098-062E-4DB9-9F29-3C9A7BE1721E}" type="pres">
      <dgm:prSet presAssocID="{8B5D2EDA-E009-4B76-A709-82B2F9738EFB}" presName="hierRoot2" presStyleCnt="0"/>
      <dgm:spPr/>
    </dgm:pt>
    <dgm:pt modelId="{66BB7DAB-6B0E-4992-BC52-FE08AB543E56}" type="pres">
      <dgm:prSet presAssocID="{8B5D2EDA-E009-4B76-A709-82B2F9738EFB}" presName="composite2" presStyleCnt="0"/>
      <dgm:spPr/>
    </dgm:pt>
    <dgm:pt modelId="{6BDA82EC-1AB4-45F8-81C8-AA8A67A99988}" type="pres">
      <dgm:prSet presAssocID="{8B5D2EDA-E009-4B76-A709-82B2F9738EFB}" presName="background2" presStyleLbl="node2" presStyleIdx="0" presStyleCnt="3"/>
      <dgm:spPr/>
    </dgm:pt>
    <dgm:pt modelId="{93D29D37-35D3-48D5-B280-8EE07BCEE1C5}" type="pres">
      <dgm:prSet presAssocID="{8B5D2EDA-E009-4B76-A709-82B2F9738EFB}" presName="text2" presStyleLbl="fgAcc2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0152982-D7C7-47BC-A424-9835E1553BC8}" type="pres">
      <dgm:prSet presAssocID="{8B5D2EDA-E009-4B76-A709-82B2F9738EFB}" presName="hierChild3" presStyleCnt="0"/>
      <dgm:spPr/>
    </dgm:pt>
    <dgm:pt modelId="{FD3B8DD3-0D2A-445B-8084-D3AA42242347}" type="pres">
      <dgm:prSet presAssocID="{5917E3A0-CAA3-43B5-AB11-3FA8E6B3AB18}" presName="Name10" presStyleLbl="parChTrans1D2" presStyleIdx="1" presStyleCnt="3"/>
      <dgm:spPr/>
      <dgm:t>
        <a:bodyPr/>
        <a:lstStyle/>
        <a:p>
          <a:endParaRPr lang="ru-RU"/>
        </a:p>
      </dgm:t>
    </dgm:pt>
    <dgm:pt modelId="{4B9CCC6C-5FFA-402D-B627-B041D41D1ED8}" type="pres">
      <dgm:prSet presAssocID="{0B15FEB6-7D14-4A6F-97A3-D5093CF463CF}" presName="hierRoot2" presStyleCnt="0"/>
      <dgm:spPr/>
    </dgm:pt>
    <dgm:pt modelId="{ABB0A26B-7171-4980-BE31-A7AE5BCCF0DB}" type="pres">
      <dgm:prSet presAssocID="{0B15FEB6-7D14-4A6F-97A3-D5093CF463CF}" presName="composite2" presStyleCnt="0"/>
      <dgm:spPr/>
    </dgm:pt>
    <dgm:pt modelId="{56919693-E30A-4BD8-89AF-C317BA5F9F8D}" type="pres">
      <dgm:prSet presAssocID="{0B15FEB6-7D14-4A6F-97A3-D5093CF463CF}" presName="background2" presStyleLbl="node2" presStyleIdx="1" presStyleCnt="3"/>
      <dgm:spPr/>
    </dgm:pt>
    <dgm:pt modelId="{EF889AC2-C0E2-4FD2-93FB-0E1602577E30}" type="pres">
      <dgm:prSet presAssocID="{0B15FEB6-7D14-4A6F-97A3-D5093CF463CF}" presName="text2" presStyleLbl="fgAcc2" presStyleIdx="1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674DF80-AC4C-404F-BC5A-0B7C44088FA0}" type="pres">
      <dgm:prSet presAssocID="{0B15FEB6-7D14-4A6F-97A3-D5093CF463CF}" presName="hierChild3" presStyleCnt="0"/>
      <dgm:spPr/>
    </dgm:pt>
    <dgm:pt modelId="{4299A801-906B-4F00-8F82-5010936D3B42}" type="pres">
      <dgm:prSet presAssocID="{CBBCDCC8-8509-4CCD-978C-EEC4C008ADA6}" presName="Name10" presStyleLbl="parChTrans1D2" presStyleIdx="2" presStyleCnt="3"/>
      <dgm:spPr/>
      <dgm:t>
        <a:bodyPr/>
        <a:lstStyle/>
        <a:p>
          <a:endParaRPr lang="ru-RU"/>
        </a:p>
      </dgm:t>
    </dgm:pt>
    <dgm:pt modelId="{1E6162F9-DD5C-4CCE-AC2D-323399C837B4}" type="pres">
      <dgm:prSet presAssocID="{2E67BC09-3DD5-47C9-B72B-4C6E625A2E71}" presName="hierRoot2" presStyleCnt="0"/>
      <dgm:spPr/>
    </dgm:pt>
    <dgm:pt modelId="{A7A757BE-D6C0-4D3C-9B6A-9FA091BFEC2B}" type="pres">
      <dgm:prSet presAssocID="{2E67BC09-3DD5-47C9-B72B-4C6E625A2E71}" presName="composite2" presStyleCnt="0"/>
      <dgm:spPr/>
    </dgm:pt>
    <dgm:pt modelId="{32B8C147-4152-4AF5-8E85-A2230DF66D9C}" type="pres">
      <dgm:prSet presAssocID="{2E67BC09-3DD5-47C9-B72B-4C6E625A2E71}" presName="background2" presStyleLbl="node2" presStyleIdx="2" presStyleCnt="3"/>
      <dgm:spPr/>
    </dgm:pt>
    <dgm:pt modelId="{F469B701-5815-4E4F-A035-D2766C566548}" type="pres">
      <dgm:prSet presAssocID="{2E67BC09-3DD5-47C9-B72B-4C6E625A2E71}" presName="text2" presStyleLbl="fgAcc2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333AB10-5904-488E-B727-C84F1F2E158A}" type="pres">
      <dgm:prSet presAssocID="{2E67BC09-3DD5-47C9-B72B-4C6E625A2E71}" presName="hierChild3" presStyleCnt="0"/>
      <dgm:spPr/>
    </dgm:pt>
  </dgm:ptLst>
  <dgm:cxnLst>
    <dgm:cxn modelId="{F6275907-767D-4BA1-8D31-134CF0ED3A9F}" type="presOf" srcId="{0B15FEB6-7D14-4A6F-97A3-D5093CF463CF}" destId="{EF889AC2-C0E2-4FD2-93FB-0E1602577E30}" srcOrd="0" destOrd="0" presId="urn:microsoft.com/office/officeart/2005/8/layout/hierarchy1"/>
    <dgm:cxn modelId="{66E341EE-6074-427C-A63B-1F6EAB03CEDD}" type="presOf" srcId="{5917E3A0-CAA3-43B5-AB11-3FA8E6B3AB18}" destId="{FD3B8DD3-0D2A-445B-8084-D3AA42242347}" srcOrd="0" destOrd="0" presId="urn:microsoft.com/office/officeart/2005/8/layout/hierarchy1"/>
    <dgm:cxn modelId="{F7F19CC9-AC40-4C10-9B15-BEE921AF1FC6}" type="presOf" srcId="{C11B7BFE-BDE4-4926-A767-333F8485B59D}" destId="{F470712E-7D79-4846-A50D-BF0EB1C5CA5E}" srcOrd="0" destOrd="0" presId="urn:microsoft.com/office/officeart/2005/8/layout/hierarchy1"/>
    <dgm:cxn modelId="{CB658892-2C65-4502-AB2F-C92EE6B5E4FA}" srcId="{C11B7BFE-BDE4-4926-A767-333F8485B59D}" destId="{0B15FEB6-7D14-4A6F-97A3-D5093CF463CF}" srcOrd="1" destOrd="0" parTransId="{5917E3A0-CAA3-43B5-AB11-3FA8E6B3AB18}" sibTransId="{3FE3ED84-0ABB-463D-BFC5-40D3E99BDE22}"/>
    <dgm:cxn modelId="{13741BE2-6CC0-4409-80E2-DBD84A501D80}" type="presOf" srcId="{BA122E3A-755E-4B2A-A785-B4E26A9B6802}" destId="{17F32507-41DD-404D-9BBB-D577A331D5F6}" srcOrd="0" destOrd="0" presId="urn:microsoft.com/office/officeart/2005/8/layout/hierarchy1"/>
    <dgm:cxn modelId="{BA0C1A5D-C9C1-4673-A6F4-84893DA44E16}" type="presOf" srcId="{8B5D2EDA-E009-4B76-A709-82B2F9738EFB}" destId="{93D29D37-35D3-48D5-B280-8EE07BCEE1C5}" srcOrd="0" destOrd="0" presId="urn:microsoft.com/office/officeart/2005/8/layout/hierarchy1"/>
    <dgm:cxn modelId="{D3C4467B-8689-4872-8B21-84F387A2B3A0}" type="presOf" srcId="{2E67BC09-3DD5-47C9-B72B-4C6E625A2E71}" destId="{F469B701-5815-4E4F-A035-D2766C566548}" srcOrd="0" destOrd="0" presId="urn:microsoft.com/office/officeart/2005/8/layout/hierarchy1"/>
    <dgm:cxn modelId="{0C185BD2-61ED-4066-A2F8-2C3EBA61892B}" type="presOf" srcId="{CBBCDCC8-8509-4CCD-978C-EEC4C008ADA6}" destId="{4299A801-906B-4F00-8F82-5010936D3B42}" srcOrd="0" destOrd="0" presId="urn:microsoft.com/office/officeart/2005/8/layout/hierarchy1"/>
    <dgm:cxn modelId="{3BDEFE3A-6EF9-4C50-9FCC-302976BE0C15}" type="presOf" srcId="{E7C9B137-BCA5-4BFB-A747-CF0E0FA505DD}" destId="{11A0259D-0B56-4693-965B-0A9A6BA7AD4D}" srcOrd="0" destOrd="0" presId="urn:microsoft.com/office/officeart/2005/8/layout/hierarchy1"/>
    <dgm:cxn modelId="{C51CB77E-2A1F-4EA3-AAAC-19B4A6F9735B}" srcId="{E7C9B137-BCA5-4BFB-A747-CF0E0FA505DD}" destId="{C11B7BFE-BDE4-4926-A767-333F8485B59D}" srcOrd="0" destOrd="0" parTransId="{28FE4ABD-FE1D-4F84-81CA-E824D485D0AF}" sibTransId="{64834FF9-F8BF-4A4A-8F0F-31CC93C7E6CD}"/>
    <dgm:cxn modelId="{B4D8E365-5C84-472E-805E-865F2FB72CB3}" srcId="{C11B7BFE-BDE4-4926-A767-333F8485B59D}" destId="{8B5D2EDA-E009-4B76-A709-82B2F9738EFB}" srcOrd="0" destOrd="0" parTransId="{BA122E3A-755E-4B2A-A785-B4E26A9B6802}" sibTransId="{3EFF07D3-FF04-47E9-B9FD-862B00709A17}"/>
    <dgm:cxn modelId="{A98CD541-6AA2-4208-A83F-1ECB0FCCCA80}" srcId="{C11B7BFE-BDE4-4926-A767-333F8485B59D}" destId="{2E67BC09-3DD5-47C9-B72B-4C6E625A2E71}" srcOrd="2" destOrd="0" parTransId="{CBBCDCC8-8509-4CCD-978C-EEC4C008ADA6}" sibTransId="{64705685-3D50-4FAC-B5F5-C2E0D248172D}"/>
    <dgm:cxn modelId="{7F7B90A3-0A8D-481E-B766-2788EA6C0791}" type="presParOf" srcId="{11A0259D-0B56-4693-965B-0A9A6BA7AD4D}" destId="{DD343721-2244-4031-9545-7041420476A9}" srcOrd="0" destOrd="0" presId="urn:microsoft.com/office/officeart/2005/8/layout/hierarchy1"/>
    <dgm:cxn modelId="{E6CBC246-C15C-45EC-8BD9-10CEB98A02C4}" type="presParOf" srcId="{DD343721-2244-4031-9545-7041420476A9}" destId="{FC28EB65-BF2C-429A-8603-0A434479D98F}" srcOrd="0" destOrd="0" presId="urn:microsoft.com/office/officeart/2005/8/layout/hierarchy1"/>
    <dgm:cxn modelId="{3DD78755-3601-4153-B41E-3111660D5B93}" type="presParOf" srcId="{FC28EB65-BF2C-429A-8603-0A434479D98F}" destId="{0FEE6027-C166-47BB-8AFE-B560755BA3D4}" srcOrd="0" destOrd="0" presId="urn:microsoft.com/office/officeart/2005/8/layout/hierarchy1"/>
    <dgm:cxn modelId="{F0541B85-F49A-4714-90B2-89C6E5539053}" type="presParOf" srcId="{FC28EB65-BF2C-429A-8603-0A434479D98F}" destId="{F470712E-7D79-4846-A50D-BF0EB1C5CA5E}" srcOrd="1" destOrd="0" presId="urn:microsoft.com/office/officeart/2005/8/layout/hierarchy1"/>
    <dgm:cxn modelId="{C3A6A4CD-58FF-4F07-BCF5-3EE4E561BB20}" type="presParOf" srcId="{DD343721-2244-4031-9545-7041420476A9}" destId="{47AC6FD2-C66F-4B00-907C-3F2F7DE35064}" srcOrd="1" destOrd="0" presId="urn:microsoft.com/office/officeart/2005/8/layout/hierarchy1"/>
    <dgm:cxn modelId="{485ED857-E68D-4565-9162-87491A131261}" type="presParOf" srcId="{47AC6FD2-C66F-4B00-907C-3F2F7DE35064}" destId="{17F32507-41DD-404D-9BBB-D577A331D5F6}" srcOrd="0" destOrd="0" presId="urn:microsoft.com/office/officeart/2005/8/layout/hierarchy1"/>
    <dgm:cxn modelId="{5E2BE651-4C4F-4EE9-A8C9-5A2B5B156DED}" type="presParOf" srcId="{47AC6FD2-C66F-4B00-907C-3F2F7DE35064}" destId="{50984098-062E-4DB9-9F29-3C9A7BE1721E}" srcOrd="1" destOrd="0" presId="urn:microsoft.com/office/officeart/2005/8/layout/hierarchy1"/>
    <dgm:cxn modelId="{FDFE130B-D797-4759-86CE-913AF379FCF9}" type="presParOf" srcId="{50984098-062E-4DB9-9F29-3C9A7BE1721E}" destId="{66BB7DAB-6B0E-4992-BC52-FE08AB543E56}" srcOrd="0" destOrd="0" presId="urn:microsoft.com/office/officeart/2005/8/layout/hierarchy1"/>
    <dgm:cxn modelId="{76A4611E-9FC7-4B58-951E-405F378C36CF}" type="presParOf" srcId="{66BB7DAB-6B0E-4992-BC52-FE08AB543E56}" destId="{6BDA82EC-1AB4-45F8-81C8-AA8A67A99988}" srcOrd="0" destOrd="0" presId="urn:microsoft.com/office/officeart/2005/8/layout/hierarchy1"/>
    <dgm:cxn modelId="{292EFFD2-C160-44A0-932D-6CC5C16F9286}" type="presParOf" srcId="{66BB7DAB-6B0E-4992-BC52-FE08AB543E56}" destId="{93D29D37-35D3-48D5-B280-8EE07BCEE1C5}" srcOrd="1" destOrd="0" presId="urn:microsoft.com/office/officeart/2005/8/layout/hierarchy1"/>
    <dgm:cxn modelId="{15631950-5DCE-42F7-A0A5-85596CC5A526}" type="presParOf" srcId="{50984098-062E-4DB9-9F29-3C9A7BE1721E}" destId="{F0152982-D7C7-47BC-A424-9835E1553BC8}" srcOrd="1" destOrd="0" presId="urn:microsoft.com/office/officeart/2005/8/layout/hierarchy1"/>
    <dgm:cxn modelId="{A9A879A6-D660-4B08-B51F-9E891793D69F}" type="presParOf" srcId="{47AC6FD2-C66F-4B00-907C-3F2F7DE35064}" destId="{FD3B8DD3-0D2A-445B-8084-D3AA42242347}" srcOrd="2" destOrd="0" presId="urn:microsoft.com/office/officeart/2005/8/layout/hierarchy1"/>
    <dgm:cxn modelId="{E148B758-EBA8-4702-8DFB-BE6486E6BBF5}" type="presParOf" srcId="{47AC6FD2-C66F-4B00-907C-3F2F7DE35064}" destId="{4B9CCC6C-5FFA-402D-B627-B041D41D1ED8}" srcOrd="3" destOrd="0" presId="urn:microsoft.com/office/officeart/2005/8/layout/hierarchy1"/>
    <dgm:cxn modelId="{A1718914-53FC-4A26-AA1B-68C10516C846}" type="presParOf" srcId="{4B9CCC6C-5FFA-402D-B627-B041D41D1ED8}" destId="{ABB0A26B-7171-4980-BE31-A7AE5BCCF0DB}" srcOrd="0" destOrd="0" presId="urn:microsoft.com/office/officeart/2005/8/layout/hierarchy1"/>
    <dgm:cxn modelId="{CCB4BBE2-F4F1-4ABB-A68E-CE69CFF5BE45}" type="presParOf" srcId="{ABB0A26B-7171-4980-BE31-A7AE5BCCF0DB}" destId="{56919693-E30A-4BD8-89AF-C317BA5F9F8D}" srcOrd="0" destOrd="0" presId="urn:microsoft.com/office/officeart/2005/8/layout/hierarchy1"/>
    <dgm:cxn modelId="{9533C44F-1EFE-4AB2-A855-C99739AB8A01}" type="presParOf" srcId="{ABB0A26B-7171-4980-BE31-A7AE5BCCF0DB}" destId="{EF889AC2-C0E2-4FD2-93FB-0E1602577E30}" srcOrd="1" destOrd="0" presId="urn:microsoft.com/office/officeart/2005/8/layout/hierarchy1"/>
    <dgm:cxn modelId="{3CC0ED0D-10E1-4D5F-962D-60432D85B673}" type="presParOf" srcId="{4B9CCC6C-5FFA-402D-B627-B041D41D1ED8}" destId="{2674DF80-AC4C-404F-BC5A-0B7C44088FA0}" srcOrd="1" destOrd="0" presId="urn:microsoft.com/office/officeart/2005/8/layout/hierarchy1"/>
    <dgm:cxn modelId="{49A5B305-9218-46BE-8D14-8E5E2975F561}" type="presParOf" srcId="{47AC6FD2-C66F-4B00-907C-3F2F7DE35064}" destId="{4299A801-906B-4F00-8F82-5010936D3B42}" srcOrd="4" destOrd="0" presId="urn:microsoft.com/office/officeart/2005/8/layout/hierarchy1"/>
    <dgm:cxn modelId="{04233717-4AF3-4BBF-902E-0DEF40844060}" type="presParOf" srcId="{47AC6FD2-C66F-4B00-907C-3F2F7DE35064}" destId="{1E6162F9-DD5C-4CCE-AC2D-323399C837B4}" srcOrd="5" destOrd="0" presId="urn:microsoft.com/office/officeart/2005/8/layout/hierarchy1"/>
    <dgm:cxn modelId="{809AB6B2-F99D-4FAC-A786-D340FB27774C}" type="presParOf" srcId="{1E6162F9-DD5C-4CCE-AC2D-323399C837B4}" destId="{A7A757BE-D6C0-4D3C-9B6A-9FA091BFEC2B}" srcOrd="0" destOrd="0" presId="urn:microsoft.com/office/officeart/2005/8/layout/hierarchy1"/>
    <dgm:cxn modelId="{6ABABB9F-B837-4400-BAF8-B4A760C0EAE2}" type="presParOf" srcId="{A7A757BE-D6C0-4D3C-9B6A-9FA091BFEC2B}" destId="{32B8C147-4152-4AF5-8E85-A2230DF66D9C}" srcOrd="0" destOrd="0" presId="urn:microsoft.com/office/officeart/2005/8/layout/hierarchy1"/>
    <dgm:cxn modelId="{6AE3FD06-4679-4857-A0DF-F2044AF47A27}" type="presParOf" srcId="{A7A757BE-D6C0-4D3C-9B6A-9FA091BFEC2B}" destId="{F469B701-5815-4E4F-A035-D2766C566548}" srcOrd="1" destOrd="0" presId="urn:microsoft.com/office/officeart/2005/8/layout/hierarchy1"/>
    <dgm:cxn modelId="{C768B806-17F5-4C98-A142-F3CBC632650F}" type="presParOf" srcId="{1E6162F9-DD5C-4CCE-AC2D-323399C837B4}" destId="{0333AB10-5904-488E-B727-C84F1F2E158A}" srcOrd="1" destOrd="0" presId="urn:microsoft.com/office/officeart/2005/8/layout/hierarchy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1C908C2-7B72-4B93-AB37-4D874E122680}" type="datetimeFigureOut">
              <a:rPr lang="ru-RU" smtClean="0"/>
              <a:pPr/>
              <a:t>22.06.2013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A493F7-4FCA-4F52-9D34-BF886B9685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1C908C2-7B72-4B93-AB37-4D874E122680}" type="datetimeFigureOut">
              <a:rPr lang="ru-RU" smtClean="0"/>
              <a:pPr/>
              <a:t>22.06.2013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A493F7-4FCA-4F52-9D34-BF886B9685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1C908C2-7B72-4B93-AB37-4D874E122680}" type="datetimeFigureOut">
              <a:rPr lang="ru-RU" smtClean="0"/>
              <a:pPr/>
              <a:t>22.06.2013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A493F7-4FCA-4F52-9D34-BF886B9685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1C908C2-7B72-4B93-AB37-4D874E122680}" type="datetimeFigureOut">
              <a:rPr lang="ru-RU" smtClean="0"/>
              <a:pPr/>
              <a:t>22.06.2013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A493F7-4FCA-4F52-9D34-BF886B9685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1C908C2-7B72-4B93-AB37-4D874E122680}" type="datetimeFigureOut">
              <a:rPr lang="ru-RU" smtClean="0"/>
              <a:pPr/>
              <a:t>22.06.2013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A493F7-4FCA-4F52-9D34-BF886B9685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1C908C2-7B72-4B93-AB37-4D874E122680}" type="datetimeFigureOut">
              <a:rPr lang="ru-RU" smtClean="0"/>
              <a:pPr/>
              <a:t>22.06.2013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A493F7-4FCA-4F52-9D34-BF886B9685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1C908C2-7B72-4B93-AB37-4D874E122680}" type="datetimeFigureOut">
              <a:rPr lang="ru-RU" smtClean="0"/>
              <a:pPr/>
              <a:t>22.06.2013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A493F7-4FCA-4F52-9D34-BF886B9685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1C908C2-7B72-4B93-AB37-4D874E122680}" type="datetimeFigureOut">
              <a:rPr lang="ru-RU" smtClean="0"/>
              <a:pPr/>
              <a:t>22.06.2013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A493F7-4FCA-4F52-9D34-BF886B9685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1C908C2-7B72-4B93-AB37-4D874E122680}" type="datetimeFigureOut">
              <a:rPr lang="ru-RU" smtClean="0"/>
              <a:pPr/>
              <a:t>22.06.2013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A493F7-4FCA-4F52-9D34-BF886B9685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1C908C2-7B72-4B93-AB37-4D874E122680}" type="datetimeFigureOut">
              <a:rPr lang="ru-RU" smtClean="0"/>
              <a:pPr/>
              <a:t>22.06.2013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A493F7-4FCA-4F52-9D34-BF886B9685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1C908C2-7B72-4B93-AB37-4D874E122680}" type="datetimeFigureOut">
              <a:rPr lang="ru-RU" smtClean="0"/>
              <a:pPr/>
              <a:t>22.06.2013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A493F7-4FCA-4F52-9D34-BF886B9685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C1C908C2-7B72-4B93-AB37-4D874E122680}" type="datetimeFigureOut">
              <a:rPr lang="ru-RU" smtClean="0"/>
              <a:pPr/>
              <a:t>22.06.2013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22A493F7-4FCA-4F52-9D34-BF886B96858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Опасные и чрезвычайные ситуации</a:t>
            </a: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500438"/>
            <a:ext cx="6415110" cy="1785950"/>
          </a:xfrm>
        </p:spPr>
        <p:txBody>
          <a:bodyPr/>
          <a:lstStyle/>
          <a:p>
            <a:pPr algn="r">
              <a:defRPr/>
            </a:pPr>
            <a:r>
              <a:rPr lang="ru-RU" sz="1800" kern="10" dirty="0" smtClean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Bookman Old Style" pitchFamily="18" charset="0"/>
                <a:cs typeface="Arial"/>
              </a:rPr>
              <a:t>Подготовила:</a:t>
            </a:r>
          </a:p>
          <a:p>
            <a:pPr algn="r">
              <a:defRPr/>
            </a:pPr>
            <a:r>
              <a:rPr lang="ru-RU" sz="1800" kern="10" dirty="0" smtClean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Bookman Old Style" pitchFamily="18" charset="0"/>
                <a:cs typeface="Arial"/>
              </a:rPr>
              <a:t>Учитель ОБЖ</a:t>
            </a:r>
          </a:p>
          <a:p>
            <a:pPr algn="r">
              <a:defRPr/>
            </a:pPr>
            <a:r>
              <a:rPr lang="ru-RU" sz="1800" kern="10" dirty="0" err="1" smtClean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Bookman Old Style" pitchFamily="18" charset="0"/>
                <a:cs typeface="Arial"/>
              </a:rPr>
              <a:t>Рогудеева</a:t>
            </a:r>
            <a:r>
              <a:rPr lang="ru-RU" sz="1800" kern="10" dirty="0" smtClean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Bookman Old Style" pitchFamily="18" charset="0"/>
                <a:cs typeface="Arial"/>
              </a:rPr>
              <a:t> Лилия</a:t>
            </a:r>
          </a:p>
          <a:p>
            <a:pPr algn="r">
              <a:defRPr/>
            </a:pPr>
            <a:r>
              <a:rPr lang="ru-RU" sz="1800" kern="10" dirty="0" smtClean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Bookman Old Style" pitchFamily="18" charset="0"/>
                <a:cs typeface="Arial"/>
              </a:rPr>
              <a:t>Анатольевна</a:t>
            </a:r>
          </a:p>
          <a:p>
            <a:endParaRPr lang="ru-RU" sz="20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786050" y="1214422"/>
            <a:ext cx="3555910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Амурская область</a:t>
            </a:r>
          </a:p>
          <a:p>
            <a:pPr algn="ctr"/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МОБУ </a:t>
            </a:r>
            <a:r>
              <a:rPr lang="ru-RU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Новобурейская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СОШ № 3</a:t>
            </a:r>
            <a:endParaRPr lang="ru-RU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b="1" dirty="0" smtClean="0">
                <a:latin typeface="Comic Sans MS" pitchFamily="66" charset="0"/>
              </a:rPr>
              <a:t>Итог урока.</a:t>
            </a:r>
            <a:r>
              <a:rPr lang="ru-RU" sz="2800" dirty="0" smtClean="0">
                <a:latin typeface="Comic Sans MS" pitchFamily="66" charset="0"/>
              </a:rPr>
              <a:t/>
            </a:r>
            <a:br>
              <a:rPr lang="ru-RU" sz="2800" dirty="0" smtClean="0">
                <a:latin typeface="Comic Sans MS" pitchFamily="66" charset="0"/>
              </a:rPr>
            </a:br>
            <a:r>
              <a:rPr lang="ru-RU" sz="2800" dirty="0" smtClean="0">
                <a:latin typeface="Comic Sans MS" pitchFamily="66" charset="0"/>
              </a:rPr>
              <a:t>- Что такое опасная ситуация?</a:t>
            </a:r>
            <a:br>
              <a:rPr lang="ru-RU" sz="2800" dirty="0" smtClean="0">
                <a:latin typeface="Comic Sans MS" pitchFamily="66" charset="0"/>
              </a:rPr>
            </a:br>
            <a:r>
              <a:rPr lang="ru-RU" sz="2800" dirty="0" smtClean="0">
                <a:latin typeface="Comic Sans MS" pitchFamily="66" charset="0"/>
              </a:rPr>
              <a:t>- Какие ситуации называют чрезвычайными?</a:t>
            </a:r>
            <a:br>
              <a:rPr lang="ru-RU" sz="2800" dirty="0" smtClean="0">
                <a:latin typeface="Comic Sans MS" pitchFamily="66" charset="0"/>
              </a:rPr>
            </a:br>
            <a:r>
              <a:rPr lang="ru-RU" sz="2800" dirty="0" smtClean="0">
                <a:latin typeface="Comic Sans MS" pitchFamily="66" charset="0"/>
              </a:rPr>
              <a:t>- На сколь групп можно условно разделить все опасные ситуации?</a:t>
            </a:r>
          </a:p>
          <a:p>
            <a:r>
              <a:rPr lang="ru-RU" sz="2800" b="1" dirty="0" smtClean="0">
                <a:latin typeface="Comic Sans MS" pitchFamily="66" charset="0"/>
              </a:rPr>
              <a:t>Домашнее задание.</a:t>
            </a:r>
            <a:r>
              <a:rPr lang="ru-RU" sz="2800" dirty="0" smtClean="0">
                <a:latin typeface="Comic Sans MS" pitchFamily="66" charset="0"/>
              </a:rPr>
              <a:t/>
            </a:r>
            <a:br>
              <a:rPr lang="ru-RU" sz="2800" dirty="0" smtClean="0">
                <a:latin typeface="Comic Sans MS" pitchFamily="66" charset="0"/>
              </a:rPr>
            </a:br>
            <a:r>
              <a:rPr lang="ru-RU" sz="2800" dirty="0" smtClean="0">
                <a:latin typeface="Comic Sans MS" pitchFamily="66" charset="0"/>
              </a:rPr>
              <a:t>Записать в тетрадь места повышенной опасности нашего поселка</a:t>
            </a:r>
          </a:p>
          <a:p>
            <a:r>
              <a:rPr lang="ru-RU" sz="2800" dirty="0" smtClean="0">
                <a:latin typeface="Comic Sans MS" pitchFamily="66" charset="0"/>
              </a:rPr>
              <a:t> Нарисовать рисунок по изученной теме.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2400" b="1" dirty="0" smtClean="0">
                <a:latin typeface="Bookman Old Style" pitchFamily="18" charset="0"/>
              </a:rPr>
              <a:t>Цели:</a:t>
            </a:r>
            <a:endParaRPr lang="ru-RU" sz="2400" dirty="0" smtClean="0">
              <a:latin typeface="Bookman Old Style" pitchFamily="18" charset="0"/>
            </a:endParaRPr>
          </a:p>
          <a:p>
            <a:pPr lvl="0"/>
            <a:r>
              <a:rPr lang="ru-RU" sz="2400" dirty="0" smtClean="0">
                <a:latin typeface="Bookman Old Style" pitchFamily="18" charset="0"/>
              </a:rPr>
              <a:t>познакомить учащихся с понятиями «безопасность», «опасная ситуация», «чрезвычайная ситуация» с классификацией опасных ситуаций;</a:t>
            </a:r>
          </a:p>
          <a:p>
            <a:pPr lvl="0"/>
            <a:r>
              <a:rPr lang="ru-RU" sz="2400" dirty="0" smtClean="0">
                <a:latin typeface="Bookman Old Style" pitchFamily="18" charset="0"/>
              </a:rPr>
              <a:t>учить видеть опасности и защищать себя в любых жизненных ситуациях;</a:t>
            </a:r>
          </a:p>
          <a:p>
            <a:pPr lvl="0"/>
            <a:r>
              <a:rPr lang="ru-RU" sz="2400" dirty="0" smtClean="0">
                <a:latin typeface="Bookman Old Style" pitchFamily="18" charset="0"/>
              </a:rPr>
              <a:t>закрепить знания основных принципов </a:t>
            </a:r>
            <a:r>
              <a:rPr lang="ru-RU" sz="2400" dirty="0" err="1" smtClean="0">
                <a:latin typeface="Bookman Old Style" pitchFamily="18" charset="0"/>
              </a:rPr>
              <a:t>самоспасения</a:t>
            </a:r>
            <a:r>
              <a:rPr lang="ru-RU" sz="2400" dirty="0" smtClean="0">
                <a:latin typeface="Bookman Old Style" pitchFamily="18" charset="0"/>
              </a:rPr>
              <a:t>; </a:t>
            </a:r>
          </a:p>
          <a:p>
            <a:pPr lvl="0"/>
            <a:r>
              <a:rPr lang="ru-RU" sz="2400" dirty="0" smtClean="0">
                <a:latin typeface="Bookman Old Style" pitchFamily="18" charset="0"/>
              </a:rPr>
              <a:t>развивать кругозор детей, мышления, память, внимание; </a:t>
            </a:r>
          </a:p>
          <a:p>
            <a:pPr lvl="0"/>
            <a:r>
              <a:rPr lang="ru-RU" sz="2400" dirty="0" smtClean="0">
                <a:latin typeface="Bookman Old Style" pitchFamily="18" charset="0"/>
              </a:rPr>
              <a:t>воспитывать морально-волевые качества личности, коллективизм, взаимопомощь. </a:t>
            </a:r>
            <a:endParaRPr lang="ru-RU" dirty="0" smtClean="0">
              <a:latin typeface="Bookman Old Style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Безопасность </a:t>
            </a:r>
            <a:r>
              <a:rPr lang="ru-RU" dirty="0" smtClean="0"/>
              <a:t>– это состояние защищённости человека, его имущества и окружающей среды от воздействия неблагоприятных факторов.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Опасной</a:t>
            </a:r>
            <a:r>
              <a:rPr lang="ru-RU" dirty="0" smtClean="0"/>
              <a:t> называется ситуация, в которой возникает прямая угроза жизни и здоровью человека.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http://festival.1september.ru/articles/575165/img1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1571612"/>
            <a:ext cx="8715436" cy="5072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Bookman Old Style" pitchFamily="18" charset="0"/>
              </a:rPr>
              <a:t>Что же относиться к таким факторам: </a:t>
            </a:r>
            <a:endParaRPr lang="ru-RU" b="1" dirty="0">
              <a:latin typeface="Bookman Old Style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http://festival.1september.ru/articles/575165/img2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1500174"/>
            <a:ext cx="8429684" cy="5072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b="1" dirty="0" smtClean="0">
                <a:latin typeface="Bookman Old Style" pitchFamily="18" charset="0"/>
              </a:rPr>
              <a:t>Чрезвычайные ситуации </a:t>
            </a:r>
            <a:r>
              <a:rPr lang="ru-RU" sz="2800" dirty="0" smtClean="0">
                <a:latin typeface="Bookman Old Style" pitchFamily="18" charset="0"/>
              </a:rPr>
              <a:t>– это крупномасштабные опасные и экстремальные ситуации с вовлечением большого количества людей и грозящие тяжёлыми последствиями.</a:t>
            </a:r>
            <a:br>
              <a:rPr lang="ru-RU" sz="2800" dirty="0" smtClean="0">
                <a:latin typeface="Bookman Old Style" pitchFamily="18" charset="0"/>
              </a:rPr>
            </a:br>
            <a:r>
              <a:rPr lang="ru-RU" sz="2800" dirty="0" smtClean="0">
                <a:latin typeface="Bookman Old Style" pitchFamily="18" charset="0"/>
              </a:rPr>
              <a:t>- Какие ситуации называют экстремальными?</a:t>
            </a:r>
            <a:br>
              <a:rPr lang="ru-RU" sz="2800" dirty="0" smtClean="0">
                <a:latin typeface="Bookman Old Style" pitchFamily="18" charset="0"/>
              </a:rPr>
            </a:br>
            <a:r>
              <a:rPr lang="ru-RU" sz="2800" b="1" dirty="0" smtClean="0">
                <a:latin typeface="Bookman Old Style" pitchFamily="18" charset="0"/>
              </a:rPr>
              <a:t>Экстремальные ситуации</a:t>
            </a:r>
            <a:r>
              <a:rPr lang="ru-RU" sz="2800" dirty="0" smtClean="0">
                <a:latin typeface="Bookman Old Style" pitchFamily="18" charset="0"/>
              </a:rPr>
              <a:t> – это наиболее сложные опасные ситуации. Которые требуют для защиты жизни и здоровья человека напряжение всех его физических и духовных сил.</a:t>
            </a:r>
            <a:endParaRPr lang="ru-RU" sz="2800" dirty="0"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ая прямоугольная выноска 3"/>
          <p:cNvSpPr/>
          <p:nvPr/>
        </p:nvSpPr>
        <p:spPr>
          <a:xfrm>
            <a:off x="142844" y="142852"/>
            <a:ext cx="8858312" cy="1071570"/>
          </a:xfrm>
          <a:prstGeom prst="wedgeRoundRectCallout">
            <a:avLst>
              <a:gd name="adj1" fmla="val 2117"/>
              <a:gd name="adj2" fmla="val 103924"/>
              <a:gd name="adj3" fmla="val 16667"/>
            </a:avLst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54164"/>
          </a:xfrm>
        </p:spPr>
        <p:txBody>
          <a:bodyPr/>
          <a:lstStyle/>
          <a:p>
            <a:r>
              <a:rPr lang="ru-RU" sz="2800" b="1" dirty="0" smtClean="0">
                <a:solidFill>
                  <a:srgbClr val="7030A0"/>
                </a:solidFill>
                <a:latin typeface="Bookman Old Style" pitchFamily="18" charset="0"/>
              </a:rPr>
              <a:t>Рассмотрите рисунок. Отметьте те места, которые вы считаете опасными. </a:t>
            </a:r>
            <a:r>
              <a:rPr lang="ru-RU" dirty="0" smtClean="0">
                <a:solidFill>
                  <a:srgbClr val="7030A0"/>
                </a:solidFill>
              </a:rPr>
              <a:t/>
            </a:r>
            <a:br>
              <a:rPr lang="ru-RU" dirty="0" smtClean="0">
                <a:solidFill>
                  <a:srgbClr val="7030A0"/>
                </a:solidFill>
              </a:rPr>
            </a:b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Рисунок 4" descr="http://festival.1september.ru/articles/575165/img4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1643050"/>
            <a:ext cx="8501122" cy="5072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67__7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67__7</Template>
  <TotalTime>13</TotalTime>
  <Words>175</Words>
  <Application>Microsoft Office PowerPoint</Application>
  <PresentationFormat>Экран (4:3)</PresentationFormat>
  <Paragraphs>28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67__7</vt:lpstr>
      <vt:lpstr>Опасные и чрезвычайные ситуации</vt:lpstr>
      <vt:lpstr>Слайд 2</vt:lpstr>
      <vt:lpstr>Слайд 3</vt:lpstr>
      <vt:lpstr>Слайд 4</vt:lpstr>
      <vt:lpstr>Слайд 5</vt:lpstr>
      <vt:lpstr>Что же относиться к таким факторам: </vt:lpstr>
      <vt:lpstr>Слайд 7</vt:lpstr>
      <vt:lpstr>Слайд 8</vt:lpstr>
      <vt:lpstr>Рассмотрите рисунок. Отметьте те места, которые вы считаете опасными.  </vt:lpstr>
      <vt:lpstr>Слайд 10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Опасные и чрезвычайные ситуации</dc:title>
  <dc:creator>*</dc:creator>
  <cp:lastModifiedBy>*</cp:lastModifiedBy>
  <cp:revision>3</cp:revision>
  <dcterms:created xsi:type="dcterms:W3CDTF">2013-06-12T06:55:48Z</dcterms:created>
  <dcterms:modified xsi:type="dcterms:W3CDTF">2013-06-22T09:02:16Z</dcterms:modified>
</cp:coreProperties>
</file>