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7" r:id="rId4"/>
    <p:sldId id="268" r:id="rId5"/>
    <p:sldId id="274" r:id="rId6"/>
    <p:sldId id="273" r:id="rId7"/>
    <p:sldId id="269" r:id="rId8"/>
    <p:sldId id="270" r:id="rId9"/>
    <p:sldId id="271" r:id="rId10"/>
    <p:sldId id="272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58" r:id="rId19"/>
    <p:sldId id="259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5D3FE8C-2ECD-44EC-B618-A36ACDA3DE16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805E60-B98D-4191-BBC4-292C097259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12.xml"/><Relationship Id="rId7" Type="http://schemas.openxmlformats.org/officeDocument/2006/relationships/slide" Target="slide4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10.xml"/><Relationship Id="rId10" Type="http://schemas.openxmlformats.org/officeDocument/2006/relationships/slide" Target="slide7.xml"/><Relationship Id="rId4" Type="http://schemas.openxmlformats.org/officeDocument/2006/relationships/slide" Target="slide11.xml"/><Relationship Id="rId9" Type="http://schemas.openxmlformats.org/officeDocument/2006/relationships/slide" Target="slide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Ирина Александровна\анимации1\картинки по пдд\7599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5000628" cy="6265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00496" y="857232"/>
            <a:ext cx="4929222" cy="4500594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stasiaScript" pitchFamily="2" charset="0"/>
              </a:rPr>
              <a:t>Хочу все    знать!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stasiaScrip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5357826"/>
            <a:ext cx="3500462" cy="107157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Игра для </a:t>
            </a:r>
            <a:r>
              <a:rPr lang="ru-RU" sz="2400" dirty="0" smtClean="0">
                <a:solidFill>
                  <a:schemeClr val="tx1"/>
                </a:solidFill>
              </a:rPr>
              <a:t>любознательных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5 – 6 класс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9" y="285728"/>
            <a:ext cx="72866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Можно </a:t>
            </a:r>
            <a:r>
              <a:rPr lang="ru-RU" sz="2400" b="1" i="1" u="sng" dirty="0" smtClean="0"/>
              <a:t>ли переходить проезжую часть в зоне видимости пешеходного перехода?</a:t>
            </a:r>
          </a:p>
          <a:p>
            <a:r>
              <a:rPr lang="ru-RU" sz="2400" dirty="0" smtClean="0"/>
              <a:t>1. Можно </a:t>
            </a:r>
          </a:p>
          <a:p>
            <a:r>
              <a:rPr lang="ru-RU" sz="2400" dirty="0" smtClean="0"/>
              <a:t>2. Нельзя.</a:t>
            </a:r>
          </a:p>
          <a:p>
            <a:r>
              <a:rPr lang="ru-RU" sz="2400" dirty="0" smtClean="0"/>
              <a:t>3. Можно, если пропустить транспорт. 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9695" t="10193" r="9399" b="10349"/>
          <a:stretch>
            <a:fillRect/>
          </a:stretch>
        </p:blipFill>
        <p:spPr bwMode="auto">
          <a:xfrm>
            <a:off x="1428728" y="2214555"/>
            <a:ext cx="5907439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1" y="285728"/>
            <a:ext cx="721523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b="1" i="1" u="sng" dirty="0" smtClean="0"/>
              <a:t>Имеют ли пешеходы преимущественное право перехода?</a:t>
            </a:r>
          </a:p>
          <a:p>
            <a:r>
              <a:rPr lang="ru-RU" sz="2800" dirty="0" smtClean="0"/>
              <a:t>1. Имеют</a:t>
            </a:r>
          </a:p>
          <a:p>
            <a:r>
              <a:rPr lang="ru-RU" sz="2800" dirty="0" smtClean="0"/>
              <a:t>2. Не имеют</a:t>
            </a:r>
          </a:p>
          <a:p>
            <a:r>
              <a:rPr lang="ru-RU" sz="3600" dirty="0" smtClean="0"/>
              <a:t> 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9695" t="9122" r="9399" b="9731"/>
          <a:stretch>
            <a:fillRect/>
          </a:stretch>
        </p:blipFill>
        <p:spPr bwMode="auto">
          <a:xfrm>
            <a:off x="1500166" y="2071678"/>
            <a:ext cx="5786478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63" y="0"/>
            <a:ext cx="73581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/>
              <a:t>Как правильно обходить трамвай?</a:t>
            </a:r>
          </a:p>
          <a:p>
            <a:r>
              <a:rPr lang="ru-RU" sz="2400" dirty="0" smtClean="0"/>
              <a:t>1. Только спереди;</a:t>
            </a:r>
          </a:p>
          <a:p>
            <a:r>
              <a:rPr lang="ru-RU" sz="2400" dirty="0" smtClean="0"/>
              <a:t>2. Только сзади;</a:t>
            </a:r>
          </a:p>
          <a:p>
            <a:r>
              <a:rPr lang="ru-RU" sz="2400" dirty="0" smtClean="0"/>
              <a:t>3. Подождать, когда транспорт отъедет от остановки, тогда дорога будет хорошо видна в обе стороны.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 </a:t>
            </a:r>
          </a:p>
          <a:p>
            <a:pPr algn="ctr"/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9695" t="9979" r="9399" b="10803"/>
          <a:stretch>
            <a:fillRect/>
          </a:stretch>
        </p:blipFill>
        <p:spPr bwMode="auto">
          <a:xfrm>
            <a:off x="1428728" y="2285992"/>
            <a:ext cx="5929354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500042"/>
            <a:ext cx="5214974" cy="37856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Пройти перед автомобилем, убедившись, что он остановился и уступает Вам дорогу</a:t>
            </a:r>
          </a:p>
          <a:p>
            <a:pPr algn="ctr"/>
            <a:r>
              <a:rPr lang="ru-RU" sz="4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- 1</a:t>
            </a:r>
            <a:endParaRPr lang="ru-RU" sz="4000" b="0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Ирина Александровна\анимации1\картинки по пдд\c09-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2786050" cy="407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9208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357166"/>
            <a:ext cx="4286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00B0F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 спиной и перед грудью регулировщика, убедившись, что транспорт вас пропускает - 2</a:t>
            </a:r>
            <a:endParaRPr lang="ru-RU" sz="3600" b="1" dirty="0">
              <a:ln w="31550" cmpd="sng">
                <a:solidFill>
                  <a:srgbClr val="00B0F0"/>
                </a:solidFill>
                <a:prstDash val="solid"/>
              </a:ln>
              <a:solidFill>
                <a:schemeClr val="tx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Ирина Александровна\анимации1\картинки по пдд\da6798789e38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786058"/>
            <a:ext cx="4762500" cy="3648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19" y="1142984"/>
            <a:ext cx="8143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itchFamily="34" charset="0"/>
              </a:rPr>
              <a:t>Переход запрещен- 1</a:t>
            </a:r>
            <a:endParaRPr lang="ru-RU" sz="4800" dirty="0" smtClean="0">
              <a:latin typeface="Arial Black" pitchFamily="34" charset="0"/>
            </a:endParaRPr>
          </a:p>
          <a:p>
            <a:pPr algn="ctr"/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D:\Ирина Александровна\анимации1\картинки по пдд\izrada-veb-prezentacija-gustina-linkov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166928"/>
            <a:ext cx="4691072" cy="4691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071942"/>
            <a:ext cx="75724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спиной регулировщика, убедившись, что транспорт вас 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пропускает</a:t>
            </a:r>
            <a:r>
              <a:rPr lang="ru-RU" sz="36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- 1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3" name="Picture 1" descr="D:\Ирина Александровна\анимации1\картинки по пдд\p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0"/>
            <a:ext cx="3500446" cy="393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00042"/>
            <a:ext cx="69294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На машины и на сигналы </a:t>
            </a:r>
            <a:r>
              <a:rPr lang="ru-RU" sz="3600" b="1" i="1" dirty="0" smtClean="0">
                <a:solidFill>
                  <a:srgbClr val="002060"/>
                </a:solidFill>
              </a:rPr>
              <a:t>регулировщика - 4</a:t>
            </a:r>
            <a:endParaRPr lang="ru-RU" sz="3600" b="1" i="1" dirty="0" smtClean="0">
              <a:solidFill>
                <a:srgbClr val="002060"/>
              </a:solidFill>
            </a:endParaRP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7169" name="Picture 1" descr="D:\Ирина Александровна\анимации1\картинки по пдд\Pdd2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276053"/>
            <a:ext cx="5286412" cy="4581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5" y="71435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Если </a:t>
            </a:r>
            <a:r>
              <a:rPr lang="ru-RU" sz="32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есть подземный переход, переходить  нужно только по </a:t>
            </a:r>
            <a:r>
              <a:rPr lang="ru-RU" sz="3200" b="1" dirty="0" smtClean="0">
                <a:solidFill>
                  <a:srgbClr val="002060"/>
                </a:solidFill>
                <a:latin typeface="Gungsuh" pitchFamily="18" charset="-127"/>
                <a:ea typeface="Gungsuh" pitchFamily="18" charset="-127"/>
              </a:rPr>
              <a:t>нему - 2</a:t>
            </a:r>
            <a:endParaRPr lang="ru-RU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6145" name="Picture 1" descr="D:\Ирина Александровна\анимации1\картинки по пдд\svetof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590800"/>
            <a:ext cx="21240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428992" y="357166"/>
            <a:ext cx="4786346" cy="6215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Транспорт нужно ждать на остановке, при этом ни в коем случае нельзя выходить на </a:t>
            </a: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проезжую часть</a:t>
            </a:r>
            <a:r>
              <a:rPr lang="ru-RU" sz="3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 </a:t>
            </a:r>
            <a:r>
              <a:rPr lang="ru-RU" sz="32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- 3</a:t>
            </a:r>
            <a:endParaRPr lang="ru-RU" sz="32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r"/>
            <a:r>
              <a:rPr lang="ru-RU" sz="44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 </a:t>
            </a:r>
          </a:p>
          <a:p>
            <a:pPr algn="ctr"/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1" name="Picture 1" descr="D:\Ирина Александровна\анимации1\картинки по пдд\mult4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428736"/>
            <a:ext cx="4289283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hlinkClick r:id="rId2" action="ppaction://hlinksldjump"/>
          </p:cNvPr>
          <p:cNvSpPr/>
          <p:nvPr/>
        </p:nvSpPr>
        <p:spPr>
          <a:xfrm>
            <a:off x="2483768" y="5373216"/>
            <a:ext cx="1080120" cy="100811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4" name="Овал 3">
            <a:hlinkClick r:id="rId3" action="ppaction://hlinksldjump"/>
          </p:cNvPr>
          <p:cNvSpPr/>
          <p:nvPr/>
        </p:nvSpPr>
        <p:spPr>
          <a:xfrm>
            <a:off x="2339752" y="764704"/>
            <a:ext cx="1080120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10</a:t>
            </a:r>
            <a:endParaRPr lang="ru-RU" sz="4400" b="1" dirty="0"/>
          </a:p>
        </p:txBody>
      </p:sp>
      <p:sp>
        <p:nvSpPr>
          <p:cNvPr id="5" name="Овал 4">
            <a:hlinkClick r:id="rId4" action="ppaction://hlinksldjump"/>
          </p:cNvPr>
          <p:cNvSpPr/>
          <p:nvPr/>
        </p:nvSpPr>
        <p:spPr>
          <a:xfrm>
            <a:off x="1403648" y="2348880"/>
            <a:ext cx="1080120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6" name="Овал 5">
            <a:hlinkClick r:id="rId5" action="ppaction://hlinksldjump"/>
          </p:cNvPr>
          <p:cNvSpPr/>
          <p:nvPr/>
        </p:nvSpPr>
        <p:spPr>
          <a:xfrm>
            <a:off x="1331640" y="4077072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7" name="Овал 6">
            <a:hlinkClick r:id="rId6" action="ppaction://hlinksldjump"/>
          </p:cNvPr>
          <p:cNvSpPr/>
          <p:nvPr/>
        </p:nvSpPr>
        <p:spPr>
          <a:xfrm>
            <a:off x="4139952" y="548680"/>
            <a:ext cx="1080120" cy="1008112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8" name="Овал 7">
            <a:hlinkClick r:id="rId7" action="ppaction://hlinksldjump"/>
          </p:cNvPr>
          <p:cNvSpPr/>
          <p:nvPr/>
        </p:nvSpPr>
        <p:spPr>
          <a:xfrm>
            <a:off x="5652120" y="980728"/>
            <a:ext cx="1080120" cy="100811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9" name="Овал 8">
            <a:hlinkClick r:id="rId8" action="ppaction://hlinksldjump"/>
          </p:cNvPr>
          <p:cNvSpPr/>
          <p:nvPr/>
        </p:nvSpPr>
        <p:spPr>
          <a:xfrm>
            <a:off x="6588224" y="2132856"/>
            <a:ext cx="1080120" cy="100811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6804248" y="3933056"/>
            <a:ext cx="1080120" cy="100811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b="1" dirty="0"/>
          </a:p>
        </p:txBody>
      </p:sp>
      <p:sp>
        <p:nvSpPr>
          <p:cNvPr id="11" name="Овал 10">
            <a:hlinkClick r:id="rId10" action="ppaction://hlinksldjump"/>
          </p:cNvPr>
          <p:cNvSpPr/>
          <p:nvPr/>
        </p:nvSpPr>
        <p:spPr>
          <a:xfrm>
            <a:off x="5724128" y="5157192"/>
            <a:ext cx="1080120" cy="100811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12" name="Овал 11">
            <a:hlinkClick r:id="rId11" action="ppaction://hlinksldjump"/>
          </p:cNvPr>
          <p:cNvSpPr/>
          <p:nvPr/>
        </p:nvSpPr>
        <p:spPr>
          <a:xfrm>
            <a:off x="4211960" y="5517232"/>
            <a:ext cx="1080120" cy="100811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06429" y="3140968"/>
            <a:ext cx="2887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8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000108"/>
            <a:ext cx="5998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/>
              <a:t> </a:t>
            </a:r>
            <a:r>
              <a:rPr lang="ru-RU" sz="8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Нельзя - 2</a:t>
            </a:r>
            <a:endParaRPr lang="ru-RU" sz="8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7" name="Picture 1" descr="D:\Ирина Александровна\анимации1\картинки по пдд\p189_zebra_2010-11-19_1749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2237770"/>
            <a:ext cx="6207140" cy="45001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9</a:t>
            </a:r>
            <a:endParaRPr lang="ru-RU" sz="4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357166"/>
            <a:ext cx="45834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Имеют - 1</a:t>
            </a:r>
            <a:endParaRPr lang="ru-RU" sz="8000" dirty="0"/>
          </a:p>
        </p:txBody>
      </p:sp>
      <p:pic>
        <p:nvPicPr>
          <p:cNvPr id="3073" name="Picture 1" descr="D:\Ирина Александровна\анимации1\картинки по пдд\skazki-0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6286512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Вопросы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1" y="357166"/>
            <a:ext cx="72866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Подождать, когда транспорт отъедет от остановки, тогда дорога будет хорошо видна в обе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стороны - 3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9" name="Picture 1" descr="D:\Ирина Александровна\анимации1\картинки по пдд\88cb9e2d921a9ff0-ma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2650302"/>
            <a:ext cx="4429156" cy="42076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1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7786742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9600" dirty="0" smtClean="0"/>
              <a:t>  </a:t>
            </a:r>
            <a:r>
              <a:rPr lang="ru-RU" sz="2000" b="1" i="1" u="sng" dirty="0" smtClean="0"/>
              <a:t>    Как должен поступить пешеход в этой ситуации?</a:t>
            </a:r>
          </a:p>
          <a:p>
            <a:r>
              <a:rPr lang="ru-RU" sz="2000" dirty="0" smtClean="0"/>
              <a:t> </a:t>
            </a:r>
          </a:p>
          <a:p>
            <a:r>
              <a:rPr lang="ru-RU" sz="2000" dirty="0" smtClean="0"/>
              <a:t>1. Пройти перед автомобилем, убедившись, что он остановился и уступает Вам дорогу.</a:t>
            </a:r>
          </a:p>
          <a:p>
            <a:r>
              <a:rPr lang="ru-RU" sz="2000" dirty="0" smtClean="0"/>
              <a:t>2. Пройти первым.</a:t>
            </a:r>
          </a:p>
          <a:p>
            <a:r>
              <a:rPr lang="ru-RU" sz="2000" dirty="0" smtClean="0"/>
              <a:t>3. Уступить автомобилю </a:t>
            </a:r>
            <a:endParaRPr lang="ru-RU" sz="1600" dirty="0" smtClean="0"/>
          </a:p>
          <a:p>
            <a:pPr algn="ctr"/>
            <a:r>
              <a:rPr lang="ru-RU" sz="8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опрос</a:t>
            </a:r>
            <a:endParaRPr lang="ru-RU" sz="8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8186" t="8351" r="24399" b="9207"/>
          <a:stretch>
            <a:fillRect/>
          </a:stretch>
        </p:blipFill>
        <p:spPr bwMode="auto">
          <a:xfrm>
            <a:off x="1928794" y="3286124"/>
            <a:ext cx="4500594" cy="3357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92088" cy="7200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2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7" y="500042"/>
            <a:ext cx="68580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i="1" u="sng" dirty="0" smtClean="0"/>
              <a:t>Как правильно переходить проезжую часть ?</a:t>
            </a:r>
          </a:p>
          <a:p>
            <a:r>
              <a:rPr lang="ru-RU" sz="2400" dirty="0" smtClean="0"/>
              <a:t>1. В любом месте по пешеходному переходу.</a:t>
            </a:r>
          </a:p>
          <a:p>
            <a:r>
              <a:rPr lang="ru-RU" sz="2400" dirty="0" smtClean="0"/>
              <a:t>2. За спиной и перед грудью регулировщика, убедившись, что транспорт вас пропускает.</a:t>
            </a:r>
          </a:p>
          <a:p>
            <a:r>
              <a:rPr lang="ru-RU" sz="2400" dirty="0" smtClean="0"/>
              <a:t>3. Переход запрещен.</a:t>
            </a: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10118" t="10919" r="10905" b="14751"/>
          <a:stretch>
            <a:fillRect/>
          </a:stretch>
        </p:blipFill>
        <p:spPr bwMode="auto">
          <a:xfrm>
            <a:off x="1500166" y="2786058"/>
            <a:ext cx="5487384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3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214290"/>
            <a:ext cx="750099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2800" b="1" i="1" u="sng" dirty="0" smtClean="0"/>
              <a:t>С какой стороны </a:t>
            </a:r>
            <a:r>
              <a:rPr lang="ru-RU" sz="2800" b="1" i="1" u="sng" dirty="0" smtClean="0"/>
              <a:t>регулировщика</a:t>
            </a:r>
          </a:p>
          <a:p>
            <a:r>
              <a:rPr lang="ru-RU" sz="2800" b="1" i="1" u="sng" dirty="0" smtClean="0"/>
              <a:t>            разрешен </a:t>
            </a:r>
            <a:r>
              <a:rPr lang="ru-RU" sz="2800" b="1" i="1" u="sng" dirty="0" smtClean="0"/>
              <a:t>переход ?</a:t>
            </a:r>
          </a:p>
          <a:p>
            <a:r>
              <a:rPr lang="ru-RU" sz="2400" b="1" dirty="0" smtClean="0"/>
              <a:t>1</a:t>
            </a:r>
            <a:r>
              <a:rPr lang="ru-RU" sz="2400" b="1" dirty="0" smtClean="0"/>
              <a:t>. Переход запрещен.</a:t>
            </a:r>
          </a:p>
          <a:p>
            <a:r>
              <a:rPr lang="ru-RU" sz="2400" b="1" dirty="0" smtClean="0"/>
              <a:t>2. За спиной и перед грудью регулировщика.</a:t>
            </a:r>
          </a:p>
          <a:p>
            <a:r>
              <a:rPr lang="ru-RU" sz="2400" b="1" dirty="0" smtClean="0"/>
              <a:t>3. В любом месте по пешеходному переходу</a:t>
            </a:r>
            <a:r>
              <a:rPr lang="ru-RU" sz="3200" b="1" dirty="0" smtClean="0"/>
              <a:t>.</a:t>
            </a:r>
          </a:p>
          <a:p>
            <a:r>
              <a:rPr lang="ru-RU" sz="3200" b="1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pPr algn="ctr"/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8820" t="8977" r="8504" b="8136"/>
          <a:stretch>
            <a:fillRect/>
          </a:stretch>
        </p:blipFill>
        <p:spPr bwMode="auto">
          <a:xfrm>
            <a:off x="1428728" y="2428868"/>
            <a:ext cx="557216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4</a:t>
            </a:r>
            <a:endParaRPr lang="ru-RU" sz="4400" b="1" dirty="0"/>
          </a:p>
        </p:txBody>
      </p:sp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071538" y="357166"/>
            <a:ext cx="721523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какой стороны регулировщика разрешен переход?</a:t>
            </a:r>
            <a:endParaRPr kumimoji="0" lang="ru-RU" sz="11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За спиной регулировщика, убедившись, что транспорт вас пропускает.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Переход запрещен.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 любом месте по пешеходному переходу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/>
          <a:srcRect l="11621" t="12762" r="9335" b="12994"/>
          <a:stretch>
            <a:fillRect/>
          </a:stretch>
        </p:blipFill>
        <p:spPr bwMode="auto">
          <a:xfrm>
            <a:off x="1571604" y="2714620"/>
            <a:ext cx="5541677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548680"/>
            <a:ext cx="720080" cy="72008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5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0"/>
            <a:ext cx="70009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На что должны обращать внимание пешеходы, при переходе?</a:t>
            </a:r>
          </a:p>
          <a:p>
            <a:r>
              <a:rPr lang="ru-RU" sz="2400" dirty="0" smtClean="0"/>
              <a:t>1. На  котенка.</a:t>
            </a:r>
          </a:p>
          <a:p>
            <a:r>
              <a:rPr lang="ru-RU" sz="2400" dirty="0" smtClean="0"/>
              <a:t>2. На машины, поворачивающие направо.</a:t>
            </a:r>
          </a:p>
          <a:p>
            <a:r>
              <a:rPr lang="ru-RU" sz="2400" dirty="0" smtClean="0"/>
              <a:t>3. На сигналы регулировщика.</a:t>
            </a:r>
          </a:p>
          <a:p>
            <a:r>
              <a:rPr lang="ru-RU" sz="2400" dirty="0" smtClean="0"/>
              <a:t>4. На машины и на сигналы регулировщика.</a:t>
            </a:r>
          </a:p>
          <a:p>
            <a:r>
              <a:rPr lang="ru-RU" sz="3600" dirty="0" smtClean="0"/>
              <a:t> </a:t>
            </a:r>
            <a:endParaRPr lang="ru-RU" sz="3600" dirty="0"/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8347" t="8351" r="8508" b="8994"/>
          <a:stretch>
            <a:fillRect/>
          </a:stretch>
        </p:blipFill>
        <p:spPr bwMode="auto">
          <a:xfrm>
            <a:off x="1428728" y="2285992"/>
            <a:ext cx="5676933" cy="457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6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285729"/>
            <a:ext cx="700092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/>
              <a:t>В каких случаях можно  переходить проезжую часть не  спускаясь в подземный переход?</a:t>
            </a:r>
          </a:p>
          <a:p>
            <a:r>
              <a:rPr lang="ru-RU" sz="2400" dirty="0" smtClean="0"/>
              <a:t>1. При  отсутствии транспорта.</a:t>
            </a:r>
          </a:p>
          <a:p>
            <a:r>
              <a:rPr lang="ru-RU" sz="2400" dirty="0" smtClean="0"/>
              <a:t>2. Если есть подземный переход, переходить  нужно только по нему. </a:t>
            </a:r>
          </a:p>
          <a:p>
            <a:r>
              <a:rPr lang="ru-RU" sz="2400" dirty="0" smtClean="0"/>
              <a:t>3. Если опаздываешь в школу.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 l="9695" t="10193" r="9399" b="10349"/>
          <a:stretch>
            <a:fillRect/>
          </a:stretch>
        </p:blipFill>
        <p:spPr bwMode="auto">
          <a:xfrm>
            <a:off x="1571604" y="2928933"/>
            <a:ext cx="5481669" cy="392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6804248" y="6309320"/>
            <a:ext cx="2088232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548680"/>
            <a:ext cx="720080" cy="72008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7</a:t>
            </a:r>
            <a:endParaRPr lang="ru-RU" sz="4400" b="1" dirty="0"/>
          </a:p>
        </p:txBody>
      </p:sp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251520" y="6309320"/>
            <a:ext cx="1440160" cy="28803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"/>
            <a:ext cx="7500990" cy="5405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</a:t>
            </a:r>
            <a:r>
              <a:rPr lang="ru-RU" sz="3600" dirty="0" smtClean="0"/>
              <a:t> </a:t>
            </a:r>
            <a:r>
              <a:rPr lang="ru-RU" sz="2800" b="1" i="1" u="sng" dirty="0" smtClean="0"/>
              <a:t>Где </a:t>
            </a:r>
            <a:r>
              <a:rPr lang="ru-RU" sz="2800" b="1" i="1" u="sng" dirty="0" smtClean="0"/>
              <a:t>нужно ожидать общественный  транспорт?</a:t>
            </a:r>
          </a:p>
          <a:p>
            <a:r>
              <a:rPr lang="ru-RU" sz="2400" dirty="0" smtClean="0"/>
              <a:t>1. В любом месте;</a:t>
            </a:r>
          </a:p>
          <a:p>
            <a:r>
              <a:rPr lang="ru-RU" sz="2400" dirty="0" smtClean="0"/>
              <a:t>2. На проезжей части.</a:t>
            </a:r>
          </a:p>
          <a:p>
            <a:r>
              <a:rPr lang="ru-RU" sz="2400" dirty="0" smtClean="0"/>
              <a:t>3. Транспорт нужно ждать на остановке, при этом ни в коем случае нельзя выходить на проезжую часть!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3600" dirty="0" smtClean="0"/>
              <a:t> </a:t>
            </a:r>
          </a:p>
          <a:p>
            <a:pPr algn="ctr"/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 l="9695" t="10193" r="9399" b="10349"/>
          <a:stretch>
            <a:fillRect/>
          </a:stretch>
        </p:blipFill>
        <p:spPr bwMode="auto">
          <a:xfrm>
            <a:off x="1428728" y="2786059"/>
            <a:ext cx="583409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251</TotalTime>
  <Words>485</Words>
  <Application>Microsoft Office PowerPoint</Application>
  <PresentationFormat>Экран (4:3)</PresentationFormat>
  <Paragraphs>134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Хочу все    знать!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Хочу все знать!</dc:title>
  <dc:creator>Юрий</dc:creator>
  <cp:lastModifiedBy>User</cp:lastModifiedBy>
  <cp:revision>28</cp:revision>
  <dcterms:created xsi:type="dcterms:W3CDTF">2012-04-15T10:43:08Z</dcterms:created>
  <dcterms:modified xsi:type="dcterms:W3CDTF">2012-06-09T14:08:32Z</dcterms:modified>
</cp:coreProperties>
</file>