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7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82D8-54AF-48E7-B863-6F5CFCD36A41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56B49-E252-485F-AF40-CFB33B530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030533-12E0-4296-8CB8-D0B52B713063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773C2F-AFAD-4BB4-8986-ACBAC082A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9"/>
            <a:ext cx="7702624" cy="208823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i="1" dirty="0" smtClean="0"/>
              <a:t>Становление</a:t>
            </a:r>
            <a:r>
              <a:rPr lang="ru-RU" sz="4000" i="1" dirty="0"/>
              <a:t> теории обучения 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/>
              <a:t>детей дошкольного </a:t>
            </a:r>
            <a:r>
              <a:rPr lang="ru-RU" sz="4000" i="1" dirty="0" smtClean="0"/>
              <a:t>возраста</a:t>
            </a:r>
            <a:r>
              <a:rPr lang="ru-RU" sz="4000" i="1" dirty="0"/>
              <a:t> 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3200" i="1" dirty="0" smtClean="0"/>
          </a:p>
          <a:p>
            <a:r>
              <a:rPr lang="ru-RU" sz="3200" b="1" i="1" dirty="0" smtClean="0">
                <a:cs typeface="BrowalliaUPC" pitchFamily="34" charset="-34"/>
              </a:rPr>
              <a:t>Детей нет, есть люди.</a:t>
            </a:r>
          </a:p>
          <a:p>
            <a:r>
              <a:rPr lang="vi-VN" sz="3200" b="1" dirty="0" smtClean="0">
                <a:cs typeface="BrowalliaUPC" pitchFamily="34" charset="-34"/>
              </a:rPr>
              <a:t>Я́нуш Ко́рчак </a:t>
            </a:r>
            <a:endParaRPr lang="ru-RU" sz="3200" b="1" dirty="0">
              <a:cs typeface="BrowalliaUPC" pitchFamily="34" charset="-34"/>
            </a:endParaRPr>
          </a:p>
        </p:txBody>
      </p:sp>
    </p:spTree>
  </p:cSld>
  <p:clrMapOvr>
    <a:masterClrMapping/>
  </p:clrMapOvr>
  <p:transition spd="slow" advTm="4000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Мысли ВСЛУХ…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7239000" cy="3168352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Хороший учитель не пропускает ни одного удобного случая, чтобы научиться чему-либо полезному</a:t>
            </a:r>
          </a:p>
          <a:p>
            <a:endParaRPr lang="ru-RU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27584" y="6237312"/>
            <a:ext cx="64807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Каждой клеткой своего тела и душой он снова был учителем, который ощущал только это мгновение; видел себя отцом и наставником в окружении детей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1259632" y="6021288"/>
            <a:ext cx="484632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Настоящий педагог всегда в состоянии одновременно "давать и воспринимать, объединять и разделять, предписывать и проявлять терпение, быть строгим и снисходительным, твердым и гибким".</a:t>
            </a:r>
          </a:p>
          <a:p>
            <a:pPr>
              <a:buNone/>
            </a:pP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683568" y="6093296"/>
            <a:ext cx="484632" cy="288032"/>
          </a:xfrm>
          <a:prstGeom prst="upArrow">
            <a:avLst>
              <a:gd name="adj1" fmla="val 441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Студенты педагогического колледжа на практике в ДОУ</a:t>
            </a:r>
            <a:endParaRPr lang="ru-RU" dirty="0"/>
          </a:p>
        </p:txBody>
      </p:sp>
      <p:pic>
        <p:nvPicPr>
          <p:cNvPr id="1026" name="Picture 2" descr="C:\Users\Валерия\Desktop\фотогрфии ДОУ Радуга, школа, дом с телефона\2012-04-06-0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4752528" cy="3564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Валерия\Desktop\фотогрфии ДОУ Радуга, школа, дом с телефона\2012-03-21-0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689648"/>
            <a:ext cx="4224695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448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pic>
        <p:nvPicPr>
          <p:cNvPr id="3074" name="Picture 2" descr="C:\Users\Валерия\Desktop\фото\папа\Фото24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8231" t="3697" r="-2598"/>
          <a:stretch>
            <a:fillRect/>
          </a:stretch>
        </p:blipFill>
        <p:spPr bwMode="auto">
          <a:xfrm>
            <a:off x="3419872" y="2996952"/>
            <a:ext cx="1440160" cy="209164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Ян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Амос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Коменский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(1613 г.–1614 г.)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чешский педагог, писатель, общественный деятель, основоположник научной педагогики, систематизатор и популяризатор классно-урочной системы</a:t>
            </a:r>
          </a:p>
          <a:p>
            <a:pPr>
              <a:buNone/>
            </a:pPr>
            <a:endParaRPr lang="ru-RU" i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ru-RU" i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0128" y="1268760"/>
            <a:ext cx="6183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129614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Великие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</a:rPr>
              <a:t>дидакты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250" name="AutoShape 2" descr="data:image/jpeg;base64,/9j/4AAQSkZJRgABAQAAAQABAAD/2wCEAAkGBwgHBgkIBwgKCgkLDRYPDQwMDRsUFRAWIB0iIiAdHx8kKDQsJCYxJx8fLT0tMTU3Ojo6Iys/RD84QzQ5OjcBCgoKDQwNGg8PGjclHyU3Nzc3Nzc3Nzc3Nzc3Nzc3Nzc3Nzc3Nzc3Nzc3Nzc3Nzc3Nzc3Nzc3Nzc3Nzc3Nzc3N//AABEIAKAAlgMBIgACEQEDEQH/xAAcAAABBQEBAQAAAAAAAAAAAAAGAAEEBQcDAgj/xAA6EAACAQMDAwQABQEGBAcAAAABAgMABBEFEiEGMUETIlFhBxQycYGxI0KRocHRYuHw8RUWJCUzQ1L/xAAaAQADAQEBAQAAAAAAAAAAAAACAwQAAQUG/8QAIxEAAgICAgICAwEAAAAAAAAAAAECEQMhEjEEQSJhE0JRFP/aAAwDAQACEQMRAD8Aw8eaanDEAgeabPtxWMelx/PxXmmpVjD0sUqtNF0iXU5gFB25xx3NdR1K2V8MLzOEjUkmiTSOkbm8cepuUeQozR7070NEY1Z41JJHitA0zpuC1VVCAVxySGKKXZlUP4cRyIG95b4xiqXVejmsp9siMiHjeMnmvoyDTY0XaRu89sYrhqHT9teRFWjU/wAZpbySDjKC7R8vX2hTWpU8lCM+pjiqy4tZbdsSKRnzX0FqnSLwGTZEjQd8bc4oNuunIJN1nOvtxmOTHY/Fd/KvYbxwkriZQaaiLVOmLu0dwqlirEADyPkUPsu0kHIIoyacHHs80qVKsCKlSpVjCpUqVYwqelTVjD0qanrGOtvA88qxxjJY4rZugumktbeNmVi55JxWbdG23rX4bHGQBX0HodsEgjIQhMYBx/WtJ0tDYqlZd2VskEWFUDA7k1KjI4HBzUaIA+xAcFcg/FK23GNTvORmp7s6Wa7QwOfFSQBjgkiqyAgsMZP1VlGAgI/yFFEWzlPBE6kkdxg1nfVOkm2uzIqkJu4xWmN+k1RdSWX5i2DqCSn9K5OIWOVMzzW9PULHHNGC232tnuPFZv1JocUiNLAFWQZOfJx4NaxqSmaywcs0YOD2OKC9XUMhZAN2cn7rsJuymMeSpmSupU4Iwa80QdR6cInNwnk4YY/zqgPenEuSLi6GpUqVYAVKlSrGFSpU9Ywq9BCQSBwPNdra2eZXZcYXGc/dS7i2CGKFdgdiA2D3o1DVm9h5+HemJLYw3DLymSDWlHXbeyhjSWaNfHLcGsTsuoL6NU03SYWUL7V2E5Y/OKebp7qS+YvLHKSP/wBtg1Pl5N66K4x1s+htK1W2uIXfep2qfP8ASu8U4XTBzhjgOc818+9N69qujatDYXRYIziN1kHK5r6DFl+Y0f0sld6D3dipoGnQMo0yp1bqUaWimOMbcctnAqot/wASlE3omNvd29v+tV2udM3N7L+XurlVQjlg2KuemejdGtMLHdes2BuG7dzQRTkrsOsajsttN6vM8gW4i/sm7OviiaKaO5iyCCCPNVUtjYW0IVYl9MH9WKUTpbvmInYRyOcimdCWk+ih6ktTbJNtAw2TkeKzS7uQEdlIBUZIPNa31QwOlyyYHGcfYrG4mQs7HsTjtSotrIoleFWrIuowRXNuGkPskUHg4oM1DTnt2LR++MnAIFGN4hkt2RtpBOOPH3VTa59WSK4IUqcbiMf9GrUvRp4lNAqQfimq41ayjiYlBgAfwTVRiuEM4ODpjUqVKsAPXqNd7BQMkmvNTtKjSSb3nGOxz2/3ooq2YsoLb8uViVSsjYLYAOOOxqBfylNQDR8bTxxiiO3igh0xrkNuwNobHc0MWyfmdThiY5LyBSe+eaOUr0NUaSCPpO6/8Pv2mkCIzJlpZFyIxnwPJNGSdZaPHMlqtxfGQsFwIcDJPwTk0Ia7D6WpxQRRsYIwqjZ5Ios0HpLSZdWi1G5/MSMjK4iICguD3NTTpvZVONRTRy6itI7rW9ElCxySyXGxigwWAOfcPBFbpbqqafHGvJArJr6S1vfxEtooEVDbxmWUJ2LnHNawzqiovwgOe3elxemLzXUUBH4gWlnavBdX940KbDmNeN370K9QdZat0vZWr2emwRwTDEZZ8kqPJA7VpnUVn+ft1kWGObYuNrLuI/jyKEE0gai/o6rYJcQ59oGQB/Higikps0ZXCir0f8SrjV7CFdRsTbPPIY4bqM7o2YDkMvfHiirpW+jmiNvdMyyRnKxSgh0Hx8MPg1M0bpu1spoDaWkcEEZJCAZ70WR28O39C8djgcUzinK0A5JRoDetmMWkSmPOApx91kMRKQ7mFbX1vsGnOoHisWuZInglIypQkClrWQq8fcCNvSSCYq5OG7VURQteSt7lyT7iRg/96eK6URTx5HYk/Oar7S6SL1UfCluVJ8Yq6PSsOVRdBFrNlG1syxEE4BJIoFkGHI+60K3mjnijAxluME96Fdc0/wBGd9owxOdp4x9VxomyxckUlKvRGDzSoSMau9pI0coZcZBrhUywtfzBOWAA/wAT+1FHsxeXkiyaKnpkIufdt43HOapdJk9HVraQj9MoPP71Y3oEdiVV8Kr5wwPfFUSuVcN5BzWkmhzdUbppumQala5iCBmbexPINXFvYJpsTvIVwo7CgzobUWktUyygdsUTdTaitrpTyyOAqr3FR5dMqSbdFV0IkeodWahqByzI4iGOwFa1PICd2cAYrGPwp1Wwg1KeORwkjzbxk/rXijjqjrjTtFn9WQBy5ykaHJP3Xb4xRzLByyUkGFhcRvIQG7HsRilLZRCf1YnKk5O0Hg0CaD1D/wCYVmurBWjaKIyOCO3PY/dE1hqQuo42yS2BkCsnYqWNxZex8DZk9+TXeVxHGdjDPaq0zBDlefOBVff37xxFgeSTxmiekKUbZW9W3gaJkJz7cd6xjVg9o10yL7ZGGeexrSNTuXuTkqdp+R3rPerlVXPKknjFLjbfI9Dx9OgMkkKyE881xlJavcwy5IpRwM+SwaqY9E+S5Nouun7t3kCkgk8fZq41YKIkluV3BvarEf5VT9O2ha6DbmVFOSR81aa7cf2LQrvdcAkYHt+6Y1StDo3pMD76MxzEYwDyB9Uq7arzOpwASoyAO1NXCDIvm6II71OtZjEcrk54xjtUFf1DParKGLJHospVuckdj8UUEBHsmalOslltjzu43DHFUXY1MuwYZTEZAR5IqI+N528DPAoW7DnK2F/RmoelIsJHBHHFEXWN9v0uSENyRg80BaA/p3IZjgCr3W71DCqoAS/b6FT5I7s9DF8oplFpQvvz6LYhjNn2ha03prSbc2xm10fmbiTht/O0fAzQVoF+mk3CXMUJmuB/d7jHn+av06sAT0Y7CV4wTkeVzXJyQaxTSpGqdN2+j6XavBptukKynMn/AB/v817aL8jNujZgjNxjx9ftWVw9UwwlQryKB7hvHIPx90ZaJ1Ja6hArRudrcFW/un/Sk8m+xMsM47YTm6LDcM4B7iq+9mMnH91vBpJcIQdhyQcZz2qHd3KouQMkn5ouVgcSPftHBbbeDnx5rLeqpjJc4OQPuj3W7sLAxY4PYYrL9ZuTNdOT2z2+KJLY/Eq2Qoyincdv8/7VKjmtlVc53EnO2uMGmy3BBTBLDI9w4/evNxbrbbI2kBkPLqB+j6qyLqIPKSfQQdPNEkE0pIG47Ru71E1qZlkOwkqRy3zVazenDG6vlX7r/wAq5zzO6YJJwOBXHK9MPSt+zlI6sRklqVQ2PPxSrlsieXfR4Heuy3DqhTJ25zjPn5rhT81iY6XEolkLhdufFcqcimrGJFtIY24q3sIzdzoZQWQEZUHHH1VGmcjFaJ0rpZe0jedQBuB48/vQyXst8fI1ELdH0CytLRZLaNQW5JYZ5qZYW5F2Q8UIUnnC9x91Khn9KAKxAAHAPevdnP6knHYD3ZPOPFSt29HXOX9POq9N6ZqVsUeyjWQ//ZGOaza90y/6ZuGe2ZjGTySM4Ga2KByU3ZZie4+ar9asVvIWRowRjk4rjbuw8eVrvoFem9Xe4LCUYI4xmrLUZWyvHBHn/Squ2sU0+6Zt5wTwM9q43t4ZZyit7UHJBzzXasLt/RD1+6/9MwwcKOaziSXddDdg5NF3U10pjMakbgcYPJNB1xE8UgYjmnwjs5kbjBUFlsnoWRhhCmR+dxPA+TQ7f2zrcOiPvYdyfNdLPVpEYAAZ2hcnn+aiX7endsyOCDyMGmvYE8keBF3t2LHim9RvkmvZVShbcNx8YrmDWJG2vZ0SKWX/AONS37Cmr167bVACjHwP60q4FUPZHpwcHIpU1dEjn5801KnrGLLQLRbvUUjkBKDk4rYtNjit7Xain2jt8VlXR5/9wI259vz91q0Dj0NpAx80rK6RTjXxGubkFljwQe+ccCrPRrf1n3P/ABjzQ1fT+lc4HgD/AAq60a+XMThhgNzj5pEHvY2S+Ia2NsNje0DxwMGoesMIbc4fbs5wT/SrK1uMgd8kdx4BoX679RbC4eORgwU9vIo56WhEXcgE6i6hhikYLJ7gTnHeqO11Ca6iPoo29ye1DixzXt7tZi7u2BWu9HdJxl47dU3SghpCw4QfdHijx2yvkoK6BrSelbi+uBLMrPJg4THGfmvPVnSY0+29NpGNww8881uUGnwaehgtFQNty8j/ANT9ViH4j9eWl5PPYaEm9Q2171v72O+weB90+ml2TS8lyf0ZrKjwyNG4KupwRXPNJiSck5NKuE9izUuK0MkIYMMnxXK2gMz8dh3q3iUKAq+KXOddF/h+L+V8pdEKLT2JIYNkeBSqzALud7Y+/mlQ82eh/hxL0DlNT0qcfPir0oycV5r1G2xw3wa6uzqDrpHT7aECdgd5AyWo3b0khJUtgc96BunrpbmJPAXjmrfV9ZWCFlXIKD+M0nKnZYo30c9XuPUvAqMe3zVvoiuVXnk0D2mo/mHYyt7853E96OOnp45IgCcHHGDig4KrHTVRDq2m/slTJDDsfnNVPVErNYXETAlliLA4zXaxn9UbGJ4Hz2+q4ajtaGaNl9ycZ+aDslunYI9B6IkkSXTiMu/Ic+Oa1zTLVIEK2Q97tmRj3/f9qF9FtTa2aBI+D5Ve1V34pdUSaB0vHp9lOY9Q1H9RU4aOH5H79qsjBximxeXK5yKj8W/xCQCfp7QZw4PsvLtT+r5RT8fNY1TsSWJPc8mvNcFDivezc4VOaYqVAbwe1TtPh49Q+eBXJPirHYMTyzUSRbw+mgUDmpONo5A7V2HpJACpJkPx4rgdzkk8morbdn0kIKEeKG2nHNKluBA3Zx9UqIIoKVKlVp8mLxTU+aVcMSrO9ms23QnBIxnFe7rUJbg5dif3qDT1g1kklSJkFyFwGBP1RZoWtR2sKxSqCMckePmgevayuowG4oXGyiHk6qezYdM6jslhR3uEVSc4JxmqbqDrK2jEi2rNIZMkbTwD4zWceu5GM8V4LE96WsX9Allj+qCB+t+pGvDdLq9zG+MBY2wgHxt7VD6l6hv+pdSOoapIrz7FjGxdoCjsAKqaVPsnFXuJC8iqoJJPivFSIWMEfqoRvJIHyB5NZGH2+tMEXlV4Bx4q1RFjVVHYVE0+Pahcj9Xap2378VNmlbPd8DDxx8n2xHBOVGOe2aWTgrjGK8jNPzt4H7mlXReNgcZNKlgeeKVY1H//2Q=="/>
          <p:cNvSpPr>
            <a:spLocks noChangeAspect="1" noChangeArrowheads="1"/>
          </p:cNvSpPr>
          <p:nvPr/>
        </p:nvSpPr>
        <p:spPr bwMode="auto">
          <a:xfrm>
            <a:off x="155575" y="-731838"/>
            <a:ext cx="142875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3252" name="Picture 4" descr="https://docs.mail.ru/media/drawing/docsb10/zLfaPyHRKFnB7yLlipS4JgO6nTdvdNU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700808"/>
            <a:ext cx="1080120" cy="1584176"/>
          </a:xfrm>
          <a:prstGeom prst="rect">
            <a:avLst/>
          </a:prstGeom>
          <a:noFill/>
        </p:spPr>
      </p:pic>
      <p:sp>
        <p:nvSpPr>
          <p:cNvPr id="9" name="Стрелка вниз 8">
            <a:hlinkClick r:id="rId3" action="ppaction://hlinksldjump"/>
          </p:cNvPr>
          <p:cNvSpPr/>
          <p:nvPr/>
        </p:nvSpPr>
        <p:spPr>
          <a:xfrm>
            <a:off x="827584" y="609329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Песталоцци Иоганн Генрих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(1746 г. -1827г. )</a:t>
            </a:r>
            <a:endParaRPr lang="ru-RU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Швейцарский педагог, один из крупнейших педагогов-гуманистов конца XVIII — начала XIX века, внёсший значительный вклад в развитие педагогической теории и практики</a:t>
            </a:r>
          </a:p>
          <a:p>
            <a:pPr algn="ctr">
              <a:buNone/>
            </a:pPr>
            <a:endParaRPr lang="ru-RU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4274" name="Picture 2" descr="http://az.lib.ru/p/pestalocci_i_g/.phot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124744"/>
            <a:ext cx="1762125" cy="2314575"/>
          </a:xfrm>
          <a:prstGeom prst="rect">
            <a:avLst/>
          </a:prstGeom>
          <a:noFill/>
        </p:spPr>
      </p:pic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971600" y="6381328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8463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Фридрих Вильгельм Август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Фрёбель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(21 апреля 1782 — 21 июня 1852)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 немецкий педагог, теоретик дошкольного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воспитания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, создатель понятия «детский сад»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8370" name="AutoShape 2" descr="data:image/jpeg;base64,/9j/4AAQSkZJRgABAQAAAQABAAD/2wCEAAkGBxMTEhMUExQWFBUXFhUXFxYXFBUUGhYWFRQWFx0dFRcYHCggGhwlHR8VIjEhJi0rLi4uFx8zODMsNygtLysBCgoKDg0OFxAQGiwcHCUsLCwsLCwsLC8sLCwsLCwsLCwsLCwsLCwsLCwsLCwsNywsLCw3KzcsLCw3LCsrKyw3K//AABEIAGgATgMBIgACEQEDEQH/xAAbAAABBQEBAAAAAAAAAAAAAAAFAQIDBAYAB//EADQQAAEDAgMFBgQGAwAAAAAAAAEAAhEDIQQxQQUSUWFxBhMigZHwMqHB0QdSYnKx4RQjM//EABgBAAMBAQAAAAAAAAAAAAAAAAECAwQA/8QAHhEAAgICAwEBAAAAAAAAAAAAAAECEQMhEiIxExT/2gAMAwEAAhEDEQA/AMkBB1zH1UjKYjVIcj80rDIWc1ix780r6m7mY81Di8WGCIvoPqUJq1HOMkyuSsNhU7TaLXPkPqom49vA/JCk6mAjxR3INU8S11p5weKUtQt9MRIt70VjA4onwnyKWg2WSE6gUpUbCNURWJvZm6kY6yia/kmYmtDCfJdQAbiasuPVPwtF77NaSeS7A0g918pC3GyGtaAAIQyZOHhSEOXoDqdmqndzqb9OSGYnZ9Sn8QK9Ma/LX+lYZSYbOZI1Cyfpa9LvEjyF0hM3oMrZ9p9gUwC+mYPBYogrXimpq0ZppxYXZUkApWOVfAnwjzUzR980wjIt6/BRY10tjmE6fWVXq1N4xwTBJsA8NEm/AcSi7drOZoz9ozjrkqGzaDXHdJg+nS6MPZ3LL3zjI584nNZsji5U9mjFySH0Nsv3O8aJAJ9lModo6zjdzGzlY36FX9k4djsPTDoh7nE8rwQU0bL3TuvBIE7sG18+mij1Vqiu2RHaXetdvgB18tVkMX8bo93WuOzRSDn+g+WazWIw5kO/NMKuFpNkMq0NwDwBHP8AlXKSHAbr7xdXKZWlvZAg3lTDoM85UxlQEcfcJjgrg7EOFwbhXcfiZZmTJjoAguF3iQ0E3PzV+sZYOQuOn9rPOG0y8JaaRocFiWf4tMB0ugw1sEz9uatNxTi3xeFwF4v5goBsqrujwhtzqHGfsjLt4gl0C8CLZjL+FnkqbLrxWUcdiXEAacUOxbQ2m17j+0RxOaJVqJe9tNszrbIC5NuSzeNb/sc2TAcQJOQlVxQsz5JFZ75Mq/T+iH5K7hhZaWRKzM/NNqZ5phcBmq1SrJlPQthDB1oqMjQhajH4B26a9Nu9TPxgA+A8+RWMwZhwPP3K1lDtm6g3u8PTZl4nvlxLtYbYAJZxsaMqL+zO5LSNfzSufiN4inSaXuN91tyY5LGYnHve4uJgnPdAaPQK5sftNiMMT3TmicwWNM9TnCj8N2V+2j0mnsk4ag+pU/6PF/0jOOmq8nq4iXk8ST6lbTtB21ZisEbd3W+BzJmQ7NzDw0vdYFpVYQojKVsuMZKuUreiG0a0GNFfYV0kcmCqjpK5gz+uqbqlCsKPbmphhzpBi9iOE5a9FAEd7N9n3Y1xbTIaWwTMi052SyCgU7CVBmxwNjdpyOXqou5PTrZegH8PKlMhj6omo4QQC6DxM3n7LsV+HzKTXOfWkNz8JH1U1O3Qzjo88I80ifVILjGU26JAVWxBqsUHwoilpFA4jj3CWEi5FnHIz2U2u7C4qlV0Bh3NpsUi5BnI97llUh0kxG75wZ9IWE/Fba27TFITLzEcAuXKUF2Kt6PKIXQuXKxEc0KUMukXIM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8372" name="Picture 4" descr="http://u.jimdo.com/www44/o/s2b155def0ac846b2/img/i807ba5ec445e198f/1369486422/std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556792"/>
            <a:ext cx="2304256" cy="1944216"/>
          </a:xfrm>
          <a:prstGeom prst="rect">
            <a:avLst/>
          </a:prstGeom>
          <a:noFill/>
        </p:spPr>
      </p:pic>
      <p:sp>
        <p:nvSpPr>
          <p:cNvPr id="8" name="Стрелка вниз 7">
            <a:hlinkClick r:id="rId3" action="ppaction://hlinksldjump"/>
          </p:cNvPr>
          <p:cNvSpPr/>
          <p:nvPr/>
        </p:nvSpPr>
        <p:spPr>
          <a:xfrm>
            <a:off x="611560" y="6165304"/>
            <a:ext cx="484632" cy="474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7239000" cy="35283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4664"/>
            <a:ext cx="151216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0"/>
            <a:ext cx="756084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Мари́я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Монтессо́ри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31 августа 1870 –6 мая 1952 )</a:t>
            </a:r>
          </a:p>
          <a:p>
            <a:pPr algn="ctr"/>
            <a:r>
              <a:rPr lang="ru-RU" sz="26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Итальянский врач, педагог, </a:t>
            </a:r>
            <a:r>
              <a:rPr lang="ru-RU" sz="2600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ученый философ</a:t>
            </a:r>
            <a:endParaRPr lang="ru-RU" sz="2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2656"/>
            <a:ext cx="183450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2492896"/>
            <a:ext cx="705678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</a:rPr>
              <a:t>Елизаве́та Ива́новна Тихе́ева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vi-VN" sz="2400" dirty="0" smtClean="0">
                <a:solidFill>
                  <a:schemeClr val="accent2">
                    <a:lumMod val="50000"/>
                  </a:schemeClr>
                </a:solidFill>
              </a:rPr>
              <a:t>(1867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-</a:t>
            </a:r>
            <a:r>
              <a:rPr lang="vi-VN" sz="2400" dirty="0" smtClean="0">
                <a:solidFill>
                  <a:schemeClr val="accent2">
                    <a:lumMod val="50000"/>
                  </a:schemeClr>
                </a:solidFill>
              </a:rPr>
              <a:t>1943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)</a:t>
            </a:r>
          </a:p>
          <a:p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vi-VN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6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известный российский и советский педагог, крупнейший специалист по дошкольному воспитанию детей, руководитель опытного детского сада при Ленинградском педагогическом институте им. А. И. Герцена</a:t>
            </a:r>
            <a:r>
              <a:rPr lang="ru-RU" sz="2600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sz="26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484784"/>
            <a:ext cx="18002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4077072"/>
            <a:ext cx="63367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Елизаве́та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Никола́евна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Водово́зова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(1844—1923)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русская детская писательница, педагог, мемуаристка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2656"/>
            <a:ext cx="216217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2924944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Усова Александра Платоновна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(1898-1965)</a:t>
            </a:r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   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педагог, специалист по дошкольному воспитанию, член-корреспондент АПН РСФСР, доктор педагогических наук, заведующая кафедрой дошкольной педагогики института им. А.И. Герцена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620688"/>
            <a:ext cx="218122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9552" y="3356992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Леушина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Анна Михайловна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(1898-1982)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педагог, специалист в области дошкольного воспитания, доктор педагогических наук , профессор, заведующая кафедрой дошкольной педагогики института им.А.И. Герцена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257</TotalTime>
  <Words>294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  Становление теории обучения  детей дошкольного возраста  </vt:lpstr>
      <vt:lpstr>Великие дидакты</vt:lpstr>
      <vt:lpstr>Слайд 3</vt:lpstr>
      <vt:lpstr>Слайд 4</vt:lpstr>
      <vt:lpstr>          </vt:lpstr>
      <vt:lpstr>        </vt:lpstr>
      <vt:lpstr>Слайд 7</vt:lpstr>
      <vt:lpstr>Слайд 8</vt:lpstr>
      <vt:lpstr>Слайд 9</vt:lpstr>
      <vt:lpstr>Мысли ВСЛУХ…</vt:lpstr>
      <vt:lpstr>Слайд 11</vt:lpstr>
      <vt:lpstr>Слайд 12</vt:lpstr>
      <vt:lpstr>Студенты педагогического колледжа на практике в ДОУ</vt:lpstr>
      <vt:lpstr>       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EXTERNAT-4</dc:creator>
  <cp:lastModifiedBy>Валерия</cp:lastModifiedBy>
  <cp:revision>41</cp:revision>
  <dcterms:created xsi:type="dcterms:W3CDTF">2014-02-15T10:48:30Z</dcterms:created>
  <dcterms:modified xsi:type="dcterms:W3CDTF">2014-10-18T18:03:11Z</dcterms:modified>
</cp:coreProperties>
</file>