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61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jpeg"/><Relationship Id="rId7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5.xml"/><Relationship Id="rId6" Type="http://schemas.openxmlformats.org/officeDocument/2006/relationships/slide" Target="slide6.xml"/><Relationship Id="rId11" Type="http://schemas.openxmlformats.org/officeDocument/2006/relationships/image" Target="../media/image6.jpe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slide" Target="slide5.xm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e5f085d4cd.jpg">
            <a:hlinkClick r:id="rId2" action="ppaction://hlinksldjump"/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57158" y="285728"/>
            <a:ext cx="2745965" cy="2857520"/>
          </a:xfrm>
        </p:spPr>
      </p:pic>
      <p:pic>
        <p:nvPicPr>
          <p:cNvPr id="8" name="Содержимое 7" descr="computer-31209_640.png">
            <a:hlinkClick r:id="rId4" action="ppaction://hlinksldjump"/>
          </p:cNvPr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6357950" y="428604"/>
            <a:ext cx="2071702" cy="2071702"/>
          </a:xfrm>
        </p:spPr>
      </p:pic>
      <p:pic>
        <p:nvPicPr>
          <p:cNvPr id="9" name="Рисунок 8" descr="e5f085d4cd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4629145"/>
            <a:ext cx="2141843" cy="2228855"/>
          </a:xfrm>
          <a:prstGeom prst="rect">
            <a:avLst/>
          </a:prstGeom>
        </p:spPr>
      </p:pic>
      <p:pic>
        <p:nvPicPr>
          <p:cNvPr id="12" name="Рисунок 11" descr="computer-31209_640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4214818"/>
            <a:ext cx="2500330" cy="2500330"/>
          </a:xfrm>
          <a:prstGeom prst="rect">
            <a:avLst/>
          </a:prstGeom>
        </p:spPr>
      </p:pic>
      <p:pic>
        <p:nvPicPr>
          <p:cNvPr id="13" name="Рисунок 12" descr="wordcraftcafe_com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86446" y="2928934"/>
            <a:ext cx="3143272" cy="3143272"/>
          </a:xfrm>
          <a:prstGeom prst="rect">
            <a:avLst/>
          </a:prstGeom>
        </p:spPr>
      </p:pic>
      <p:pic>
        <p:nvPicPr>
          <p:cNvPr id="14" name="Рисунок 13" descr="purzen_icon_with_question_mark_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857488" y="2571744"/>
            <a:ext cx="2343533" cy="2206002"/>
          </a:xfrm>
          <a:prstGeom prst="rect">
            <a:avLst/>
          </a:prstGeom>
        </p:spPr>
      </p:pic>
      <p:pic>
        <p:nvPicPr>
          <p:cNvPr id="15" name="Рисунок 14" descr="wordcraftcafe_com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643306" y="357166"/>
            <a:ext cx="2286016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М</a:t>
            </a:r>
            <a:r>
              <a:rPr lang="ru-RU" sz="8000" b="1" dirty="0" smtClean="0">
                <a:solidFill>
                  <a:srgbClr val="FFFF00"/>
                </a:solidFill>
                <a:latin typeface="Monotype Corsiva" pitchFamily="66" charset="0"/>
              </a:rPr>
              <a:t>н</a:t>
            </a:r>
            <a:r>
              <a:rPr lang="ru-RU" sz="8000" b="1" dirty="0" smtClean="0">
                <a:solidFill>
                  <a:srgbClr val="92D050"/>
                </a:solidFill>
                <a:latin typeface="Monotype Corsiva" pitchFamily="66" charset="0"/>
              </a:rPr>
              <a:t>е</a:t>
            </a:r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 п</a:t>
            </a:r>
            <a:r>
              <a:rPr lang="ru-RU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</a:t>
            </a:r>
            <a:r>
              <a:rPr lang="ru-RU" sz="8000" b="1" dirty="0" smtClean="0">
                <a:solidFill>
                  <a:srgbClr val="FFFF00"/>
                </a:solidFill>
                <a:latin typeface="Monotype Corsiva" pitchFamily="66" charset="0"/>
              </a:rPr>
              <a:t>н</a:t>
            </a:r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р</a:t>
            </a:r>
            <a:r>
              <a:rPr lang="ru-RU" sz="8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а</a:t>
            </a:r>
            <a:r>
              <a:rPr lang="ru-RU" sz="8000" b="1" dirty="0" smtClean="0">
                <a:solidFill>
                  <a:srgbClr val="00B050"/>
                </a:solidFill>
                <a:latin typeface="Monotype Corsiva" pitchFamily="66" charset="0"/>
              </a:rPr>
              <a:t>в</a:t>
            </a:r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и</a:t>
            </a:r>
            <a:r>
              <a:rPr lang="ru-RU" sz="8000" b="1" dirty="0" smtClean="0">
                <a:solidFill>
                  <a:srgbClr val="00B0F0"/>
                </a:solidFill>
                <a:latin typeface="Monotype Corsiva" pitchFamily="66" charset="0"/>
              </a:rPr>
              <a:t>л</a:t>
            </a:r>
            <a:r>
              <a:rPr lang="ru-RU" sz="8000" b="1" dirty="0" smtClean="0">
                <a:solidFill>
                  <a:srgbClr val="FFFF00"/>
                </a:solidFill>
                <a:latin typeface="Monotype Corsiva" pitchFamily="66" charset="0"/>
              </a:rPr>
              <a:t>о</a:t>
            </a:r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с</a:t>
            </a:r>
            <a:r>
              <a:rPr lang="ru-RU" sz="8000" b="1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ь</a:t>
            </a:r>
            <a:endParaRPr lang="ru-RU" sz="8000" b="1" dirty="0">
              <a:solidFill>
                <a:schemeClr val="accent4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like_vizausa_visa_v_ameriku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3571876"/>
            <a:ext cx="6500826" cy="30059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Monotype Corsiva" pitchFamily="66" charset="0"/>
              </a:rPr>
              <a:t>Мне не понравилось</a:t>
            </a:r>
            <a:endParaRPr lang="ru-RU" sz="8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3606741_1_1ABNSA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3643314"/>
            <a:ext cx="3108960" cy="2871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Я узнал(а)</a:t>
            </a:r>
            <a:endParaRPr lang="ru-RU" sz="96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157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 descr="1282282726_4aeaaa65201debc27a3b7044b0fe5d45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3571876"/>
            <a:ext cx="4452932" cy="2955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rgbClr val="FFFF00"/>
                </a:solidFill>
                <a:latin typeface="Monotype Corsiva" pitchFamily="66" charset="0"/>
              </a:rPr>
              <a:t>Я бы хотел(а)</a:t>
            </a:r>
            <a:endParaRPr lang="ru-RU" sz="96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118cedbd03a7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3571876"/>
            <a:ext cx="4071936" cy="3076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dirty="0" smtClean="0">
                <a:solidFill>
                  <a:srgbClr val="7030A0"/>
                </a:solidFill>
                <a:latin typeface="Monotype Corsiva" pitchFamily="66" charset="0"/>
              </a:rPr>
              <a:t>Я бы не хотел(а)</a:t>
            </a:r>
            <a:endParaRPr lang="ru-RU" sz="88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5736245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3452752"/>
            <a:ext cx="4824117" cy="3214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</TotalTime>
  <Words>17</Words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Аспект</vt:lpstr>
      <vt:lpstr>Тема Office</vt:lpstr>
      <vt:lpstr>Слайд 1</vt:lpstr>
      <vt:lpstr>Мне понравилось</vt:lpstr>
      <vt:lpstr>Мне не понравилось</vt:lpstr>
      <vt:lpstr>Я узнал(а)</vt:lpstr>
      <vt:lpstr>Я бы хотел(а)</vt:lpstr>
      <vt:lpstr>Я бы не хотел(а)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Мне понравилось</dc:title>
  <dc:creator>Angry birds</dc:creator>
  <cp:lastModifiedBy>Angry birds</cp:lastModifiedBy>
  <cp:revision>6</cp:revision>
  <dcterms:created xsi:type="dcterms:W3CDTF">2014-02-16T15:41:16Z</dcterms:created>
  <dcterms:modified xsi:type="dcterms:W3CDTF">2014-02-16T16:34:32Z</dcterms:modified>
</cp:coreProperties>
</file>