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588" autoAdjust="0"/>
    <p:restoredTop sz="94671" autoAdjust="0"/>
  </p:normalViewPr>
  <p:slideViewPr>
    <p:cSldViewPr>
      <p:cViewPr varScale="1">
        <p:scale>
          <a:sx n="108" d="100"/>
          <a:sy n="108" d="100"/>
        </p:scale>
        <p:origin x="-22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05.10.14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Enjoy_English_2_Enjoy_Listening_and_Playing%5Cstart.ex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.tv/" TargetMode="External"/><Relationship Id="rId4" Type="http://schemas.openxmlformats.org/officeDocument/2006/relationships/hyperlink" Target="http://www.schoolsworld.tv/" TargetMode="External"/><Relationship Id="rId5" Type="http://schemas.openxmlformats.org/officeDocument/2006/relationships/hyperlink" Target="http://www.youtube.com/watch?v=eIwjX0IrFM0&amp;list=UUNgkJIrVkgaP6IrDueGQ99A&amp;index=5&amp;feature=plcp" TargetMode="External"/><Relationship Id="rId6" Type="http://schemas.openxmlformats.org/officeDocument/2006/relationships/hyperlink" Target="http://funeasyenglisn.com/" TargetMode="External"/><Relationship Id="rId7" Type="http://schemas.openxmlformats.org/officeDocument/2006/relationships/hyperlink" Target="http://www.creativeeducation.co.uk/videos/" TargetMode="External"/><Relationship Id="rId8" Type="http://schemas.openxmlformats.org/officeDocument/2006/relationships/hyperlink" Target="http://www.teachfind.com/" TargetMode="External"/><Relationship Id="rId9" Type="http://schemas.openxmlformats.org/officeDocument/2006/relationships/hyperlink" Target="http://www.englishteachers.ru/" TargetMode="External"/><Relationship Id="rId10" Type="http://schemas.openxmlformats.org/officeDocument/2006/relationships/hyperlink" Target="http://moi-mummi.ru/index/mu_tv_kanal_quot_inostrannyj_jazyk_quot/0-13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iwb.org.uk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Использование современных педагогических технологий на уроках английского языка 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4797152"/>
            <a:ext cx="3309803" cy="884557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Из опыта работы педагога Царевой И.В.</a:t>
            </a:r>
          </a:p>
          <a:p>
            <a:pPr algn="r"/>
            <a:r>
              <a:rPr lang="ru-RU" dirty="0" smtClean="0"/>
              <a:t>ГБОУ СОШ №527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983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656" y="908720"/>
            <a:ext cx="7024744" cy="424847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     С </a:t>
            </a:r>
            <a:r>
              <a:rPr lang="ru-RU" sz="2000" dirty="0"/>
              <a:t>возрастанием роли информации в современном мире все большее и большее место в обучении занимают </a:t>
            </a:r>
            <a:r>
              <a:rPr lang="ru-RU" sz="2000" dirty="0" smtClean="0"/>
              <a:t>информационные компьютерные </a:t>
            </a:r>
            <a:r>
              <a:rPr lang="ru-RU" sz="2000" dirty="0"/>
              <a:t>технологии</a:t>
            </a:r>
            <a:r>
              <a:rPr lang="ru-RU" sz="2000" dirty="0" smtClean="0"/>
              <a:t>.    </a:t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    Использование </a:t>
            </a:r>
            <a:r>
              <a:rPr lang="ru-RU" sz="2000" dirty="0"/>
              <a:t>ИКТ в учебно-воспитательном процессе помогает интенсифицировать и индивидуализировать обучение, способствует повышению интереса к </a:t>
            </a:r>
            <a:r>
              <a:rPr lang="ru-RU" sz="2000" dirty="0" smtClean="0"/>
              <a:t>предмету.</a:t>
            </a:r>
            <a:br>
              <a:rPr lang="ru-RU" sz="2000" dirty="0" smtClean="0"/>
            </a:br>
            <a:r>
              <a:rPr lang="ru-RU" sz="1800" dirty="0"/>
              <a:t> </a:t>
            </a:r>
            <a:r>
              <a:rPr lang="ru-RU" sz="1800" dirty="0" smtClean="0"/>
              <a:t>     </a:t>
            </a:r>
            <a:r>
              <a:rPr lang="ru-RU" sz="2000" dirty="0" smtClean="0"/>
              <a:t>ИКТ </a:t>
            </a:r>
            <a:r>
              <a:rPr lang="ru-RU" sz="2000" dirty="0"/>
              <a:t>заняли прочное место в процессе обучения. Я широко применяю различные презентации, обучающие </a:t>
            </a:r>
            <a:r>
              <a:rPr lang="ru-RU" sz="2000" dirty="0" smtClean="0"/>
              <a:t>программы и  </a:t>
            </a:r>
            <a:br>
              <a:rPr lang="ru-RU" sz="2000" dirty="0" smtClean="0"/>
            </a:br>
            <a:r>
              <a:rPr lang="ru-RU" sz="2000" dirty="0" smtClean="0"/>
              <a:t>Интернет </a:t>
            </a:r>
            <a:r>
              <a:rPr lang="ru-RU" sz="2000" dirty="0"/>
              <a:t>– </a:t>
            </a:r>
            <a:r>
              <a:rPr lang="ru-RU" sz="2000" dirty="0" smtClean="0"/>
              <a:t>ресурсы, на </a:t>
            </a:r>
            <a:r>
              <a:rPr lang="ru-RU" sz="2000" dirty="0"/>
              <a:t>каждом уроке использую интерактивную доску в качестве наглядно-иллюстративного метода, как грамматический тренажер и тренажер навыков общения, что помогает эффективно вовлекать учащихся в активный процесс познания.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045">
            <a:off x="524226" y="4822265"/>
            <a:ext cx="2380307" cy="17852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25144"/>
            <a:ext cx="25177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474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81656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 </a:t>
            </a:r>
            <a:r>
              <a:rPr lang="ru-RU" sz="2000" dirty="0" smtClean="0"/>
              <a:t>    Современные </a:t>
            </a:r>
            <a:r>
              <a:rPr lang="ru-RU" sz="2000" dirty="0"/>
              <a:t>УМК имеют в своем комплекте диски с интерактивными заданиями, много обучающих программ можно найти Интернете.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hlinkClick r:id="rId2" action="ppaction://hlinkfile"/>
              </a:rPr>
              <a:t>Enjoy_English_2_Enjoy_Listening_and_Playing\start.exe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1149">
            <a:off x="1763688" y="2369108"/>
            <a:ext cx="2552502" cy="2577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836">
            <a:off x="3491880" y="2369108"/>
            <a:ext cx="2376264" cy="17131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9176">
            <a:off x="5652120" y="1957309"/>
            <a:ext cx="2520280" cy="25367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5589">
            <a:off x="5472868" y="3998027"/>
            <a:ext cx="1714500" cy="158115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15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260648"/>
            <a:ext cx="7024744" cy="252028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     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     </a:t>
            </a:r>
            <a:r>
              <a:rPr lang="ru-RU" sz="2000" dirty="0" smtClean="0"/>
              <a:t>При </a:t>
            </a:r>
            <a:r>
              <a:rPr lang="ru-RU" sz="2000" dirty="0"/>
              <a:t>введении лексического материала мне нравится использовать диски </a:t>
            </a:r>
            <a:r>
              <a:rPr lang="en-US" sz="2000" dirty="0"/>
              <a:t>Magic English</a:t>
            </a:r>
            <a:r>
              <a:rPr lang="ru-RU" sz="2000" dirty="0"/>
              <a:t>, которые состоят из двух </a:t>
            </a:r>
            <a:r>
              <a:rPr lang="ru-RU" sz="2000" dirty="0" smtClean="0"/>
              <a:t>частей: видео материал и </a:t>
            </a:r>
            <a:r>
              <a:rPr lang="ru-RU" sz="2000" dirty="0"/>
              <a:t>интерактивные игровые задания для закрепления ранее изученного. Мультфильмы привлекают внимание учащихся и облегчают запоминание.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688">
            <a:off x="389072" y="3487921"/>
            <a:ext cx="3605253" cy="276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235">
            <a:off x="6005484" y="2358206"/>
            <a:ext cx="275983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896"/>
            <a:ext cx="2968005" cy="237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459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13764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     Большим </a:t>
            </a:r>
            <a:r>
              <a:rPr lang="ru-RU" sz="1800" dirty="0"/>
              <a:t>подспорьем мне, как учителю английского языка, в процессе подготовки уроков и интерактивных заданий стали такие сайты как: </a:t>
            </a:r>
            <a:r>
              <a:rPr lang="ru-RU" sz="1800" dirty="0">
                <a:hlinkClick r:id="rId2"/>
              </a:rPr>
              <a:t>www.iwb.org.uk</a:t>
            </a:r>
            <a:r>
              <a:rPr lang="ru-RU" sz="1800" dirty="0"/>
              <a:t>, </a:t>
            </a:r>
            <a:br>
              <a:rPr lang="ru-RU" sz="1800" dirty="0"/>
            </a:br>
            <a:r>
              <a:rPr lang="ru-RU" sz="1800" dirty="0">
                <a:hlinkClick r:id="rId3"/>
              </a:rPr>
              <a:t>www.teachers.tv</a:t>
            </a:r>
            <a:r>
              <a:rPr lang="ru-RU" sz="1800" dirty="0"/>
              <a:t>. </a:t>
            </a:r>
            <a:br>
              <a:rPr lang="ru-RU" sz="1800" dirty="0"/>
            </a:br>
            <a:r>
              <a:rPr lang="ru-RU" sz="1800" dirty="0">
                <a:hlinkClick r:id="rId4"/>
              </a:rPr>
              <a:t>http://www.schoolsworld.tv/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hlinkClick r:id="rId5"/>
              </a:rPr>
              <a:t>http://www.youtube.com/watch?v=eIwjX0IrFM0&amp;list=UUNgkJIrVkgaP6IrDueGQ99A&amp;index=5&amp;feature=plcp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hlinkClick r:id="rId6"/>
              </a:rPr>
              <a:t>http://funeasyenglisn.com/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hlinkClick r:id="rId7"/>
              </a:rPr>
              <a:t>http://www.creativeeducation.co.uk/videos/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hlinkClick r:id="rId8"/>
              </a:rPr>
              <a:t>http://www.teachfind.com/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hlinkClick r:id="rId9"/>
              </a:rPr>
              <a:t>http://www.englishteachers.ru/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hlinkClick r:id="rId10"/>
              </a:rPr>
              <a:t>http://</a:t>
            </a:r>
            <a:r>
              <a:rPr lang="ru-RU" sz="1800" dirty="0" smtClean="0">
                <a:hlinkClick r:id="rId10"/>
              </a:rPr>
              <a:t>moi-mummi.ru/index/mu_tv_kanal_quot_inostrannyj_jazyk_quot/0-13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</a:t>
            </a:r>
            <a:r>
              <a:rPr lang="ru-RU" sz="1800" dirty="0"/>
              <a:t>Некоторые из них позволяют выполнять игровые задания </a:t>
            </a:r>
            <a:r>
              <a:rPr lang="en-US" sz="1800" dirty="0"/>
              <a:t>on</a:t>
            </a:r>
            <a:r>
              <a:rPr lang="ru-RU" sz="1800" dirty="0"/>
              <a:t>-</a:t>
            </a:r>
            <a:r>
              <a:rPr lang="en-US" sz="1800" dirty="0"/>
              <a:t>line</a:t>
            </a:r>
            <a:r>
              <a:rPr lang="ru-RU" sz="1800" dirty="0"/>
              <a:t>, что особенно актуально, если в процессе урока становится понятно, что не все усвоили материал и нужны дополнительные задания для закрепления.</a:t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7696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95936" y="2708476"/>
            <a:ext cx="5400600" cy="1702160"/>
          </a:xfrm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356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52</TotalTime>
  <Words>87</Words>
  <Application>Microsoft Macintosh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Остин</vt:lpstr>
      <vt:lpstr>Использование современных педагогических технологий на уроках английского языка </vt:lpstr>
      <vt:lpstr>     С возрастанием роли информации в современном мире все большее и большее место в обучении занимают информационные компьютерные технологии.          Использование ИКТ в учебно-воспитательном процессе помогает интенсифицировать и индивидуализировать обучение, способствует повышению интереса к предмету.       ИКТ заняли прочное место в процессе обучения. Я широко применяю различные презентации, обучающие программы и   Интернет – ресурсы, на каждом уроке использую интерактивную доску в качестве наглядно-иллюстративного метода, как грамматический тренажер и тренажер навыков общения, что помогает эффективно вовлекать учащихся в активный процесс познания. </vt:lpstr>
      <vt:lpstr>     Современные УМК имеют в своем комплекте диски с интерактивными заданиями, много обучающих программ можно найти Интернете.                Enjoy_English_2_Enjoy_Listening_and_Playing\start.exe </vt:lpstr>
      <vt:lpstr>                  При введении лексического материала мне нравится использовать диски Magic English, которые состоят из двух частей: видео материал и интерактивные игровые задания для закрепления ранее изученного. Мультфильмы привлекают внимание учащихся и облегчают запоминание.   </vt:lpstr>
      <vt:lpstr>     Большим подспорьем мне, как учителю английского языка, в процессе подготовки уроков и интерактивных заданий стали такие сайты как: www.iwb.org.uk,  www.teachers.tv.  http://www.schoolsworld.tv/ http://www.youtube.com/watch?v=eIwjX0IrFM0&amp;list=UUNgkJIrVkgaP6IrDueGQ99A&amp;index=5&amp;feature=plcp http://funeasyenglisn.com/ http://www.creativeeducation.co.uk/videos/ http://www.teachfind.com/ http://www.englishteachers.ru/ http://moi-mummi.ru/index/mu_tv_kanal_quot_inostrannyj_jazyk_quot/0-13       Некоторые из них позволяют выполнять игровые задания on-line, что особенно актуально, если в процессе урока становится понятно, что не все усвоили материал и нужны дополнительные задания для закрепления.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современных педагогических технологий на уроках английского языка</dc:title>
  <dc:creator>Angry</dc:creator>
  <cp:lastModifiedBy>Ирина Царева</cp:lastModifiedBy>
  <cp:revision>8</cp:revision>
  <dcterms:created xsi:type="dcterms:W3CDTF">2013-04-10T16:53:15Z</dcterms:created>
  <dcterms:modified xsi:type="dcterms:W3CDTF">2014-10-05T15:24:40Z</dcterms:modified>
</cp:coreProperties>
</file>