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72" r:id="rId6"/>
    <p:sldId id="260" r:id="rId7"/>
    <p:sldId id="262" r:id="rId8"/>
    <p:sldId id="264" r:id="rId9"/>
    <p:sldId id="273" r:id="rId10"/>
    <p:sldId id="268" r:id="rId11"/>
    <p:sldId id="270" r:id="rId12"/>
    <p:sldId id="269" r:id="rId13"/>
    <p:sldId id="274" r:id="rId14"/>
    <p:sldId id="271" r:id="rId15"/>
  </p:sldIdLst>
  <p:sldSz cx="9144000" cy="6858000" type="screen4x3"/>
  <p:notesSz cx="6858000" cy="9144000"/>
  <p:embeddedFontLst>
    <p:embeddedFont>
      <p:font typeface="Verdana" pitchFamily="34" charset="0"/>
      <p:regular r:id="rId16"/>
      <p:bold r:id="rId17"/>
      <p:italic r:id="rId18"/>
      <p:boldItalic r:id="rId19"/>
    </p:embeddedFont>
    <p:embeddedFont>
      <p:font typeface="Wingdings 2" pitchFamily="18" charset="2"/>
      <p:regular r:id="rId20"/>
    </p:embeddedFont>
    <p:embeddedFont>
      <p:font typeface="Calibri" pitchFamily="34" charset="0"/>
      <p:regular r:id="rId21"/>
      <p:bold r:id="rId22"/>
      <p:italic r:id="rId23"/>
      <p:boldItalic r:id="rId24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749" autoAdjust="0"/>
  </p:normalViewPr>
  <p:slideViewPr>
    <p:cSldViewPr>
      <p:cViewPr>
        <p:scale>
          <a:sx n="53" d="100"/>
          <a:sy n="53" d="100"/>
        </p:scale>
        <p:origin x="-996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E3E9EF-0CBB-4A9D-9A68-4B9DBADF34E7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73E344-1FD7-4A71-8026-8C3ACB00E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86;&#1090;&#1082;&#1088;&#1099;&#1090;&#1099;&#1081;%20&#1091;&#1088;&#1086;&#1082;%20&#1085;&#1072;%20&#1082;&#1086;&#1085;&#1082;&#1091;&#1088;&#1089;\&#1087;&#1088;&#1072;&#1074;&#1080;&#1083;&#1072;%20&#1086;&#1089;&#1090;&#1072;&#1088;&#1086;&#1078;&#1085;&#1086;&#1089;&#1090;&#1080;.wm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86;&#1090;&#1082;&#1088;&#1099;&#1090;&#1099;&#1081;%20&#1091;&#1088;&#1086;&#1082;%20&#1085;&#1072;%20&#1082;&#1086;&#1085;&#1082;&#1091;&#1088;&#1089;\&#1073;&#1099;&#1090;&#1086;&#1074;&#1099;&#1077;%20&#1087;&#1088;&#1080;&#1073;&#1086;&#1088;&#1099;%20%20%20(&#1089;&#1083;&#1072;&#1081;&#1076;%204)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86;&#1090;&#1082;&#1088;&#1099;&#1090;&#1099;&#1081;%20&#1091;&#1088;&#1086;&#1082;%20&#1085;&#1072;%20&#1082;&#1086;&#1085;&#1082;&#1091;&#1088;&#1089;\&#1082;&#1072;&#1082;%20&#1091;&#1073;&#1077;&#1088;&#1077;&#1095;&#1100;%20&#1089;&#1077;&#1073;&#1103;%20&#1086;&#1090;%20&#1087;&#1086;&#1088;&#1072;&#1078;&#1077;&#1085;&#1080;&#1103;%20&#1101;&#1083;&#1077;&#1082;&#1090;&#1088;&#1080;&#1095;&#1077;&#1089;&#1082;&#1080;&#1084;%20&#1090;&#1086;&#1082;&#1086;&#1084;%20(%20&#1089;&#1083;&#1072;&#1081;&#1076;%209)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Доброе утро!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равила остарожности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4612" y="1857364"/>
            <a:ext cx="3714776" cy="27860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5786" y="3643314"/>
            <a:ext cx="79296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Не прикасайтесь к оголенному или плохо изолированному проводу</a:t>
            </a:r>
            <a:endParaRPr lang="ru-RU" sz="2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357694"/>
            <a:ext cx="76438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не пользуйтесь неисправными электроприборами </a:t>
            </a:r>
            <a:endParaRPr lang="ru-RU" sz="2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5072074"/>
            <a:ext cx="77867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Не прикасайтесь к включенному электроприбору мокрыми руками </a:t>
            </a:r>
            <a:endParaRPr lang="ru-RU" sz="2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5786454"/>
            <a:ext cx="78581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0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Не играйте вблизи электростанций, на чердаках и в подвалах, около электрощитов</a:t>
            </a:r>
            <a:endParaRPr lang="ru-RU" sz="2000" b="1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214290"/>
            <a:ext cx="57663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безопасности: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235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353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6353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 -0.1837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mute="1"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Электричество - друг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785926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2928934"/>
            <a:ext cx="214314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86182" y="3000372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429132"/>
            <a:ext cx="6393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в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раг человека?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16227E-6 L 0.00174 0.1301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Доброго дня!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714356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Домашнее </a:t>
            </a: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Тема «электричество» стр. 36-39 вопросы устно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Стр. 39. Задача 7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Ваш младший брат взялся рукой за провод включенного магнитофона, и его ударило током. Провод остался в руке вашего брата.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Выберите из предложенных вариантов ваши дальнейшего действия и определите их очередность проверив себя с материалом в учебнике: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Схватить провод и вырвать его из рук брата.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Подойдите и посмотрите, как он себя чувствует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Отключите освещение в 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электрощитке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Выдерните провод из розетки при помощи сухой деревянной палки.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Вызвать «Скорую помощь»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90488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Позвать родителей (соседей)</a:t>
            </a:r>
            <a:endParaRPr lang="ru-RU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64344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Автор: Ляпунова Ольга Юрьевна</a:t>
            </a:r>
          </a:p>
          <a:p>
            <a:pPr algn="ctr"/>
            <a:r>
              <a:rPr lang="ru-RU" dirty="0" smtClean="0"/>
              <a:t> преподаватель - организатор  ОБЖ 1 категории  </a:t>
            </a:r>
          </a:p>
          <a:p>
            <a:pPr algn="ctr"/>
            <a:r>
              <a:rPr lang="ru-RU" dirty="0" smtClean="0"/>
              <a:t> МБОУ СОШ №7 г. Сарапул Удмуртской Республики</a:t>
            </a:r>
          </a:p>
          <a:p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857232"/>
          <a:ext cx="8358246" cy="53247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8686"/>
                <a:gridCol w="4179560"/>
              </a:tblGrid>
              <a:tr h="121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1.Что может привести к затоплению квартиры?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А) </a:t>
                      </a:r>
                      <a:r>
                        <a:rPr lang="ru-RU" sz="1400" dirty="0" smtClean="0"/>
                        <a:t>не </a:t>
                      </a:r>
                      <a:r>
                        <a:rPr lang="ru-RU" sz="1400" dirty="0"/>
                        <a:t>бросать в канализационную систему посторонние предметы; не засорять раковину отходами от продуктов питания;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уходя из дома, проверить закрыты ли все краны и нет ли протечки в трубах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60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2.Как уберечься от затопления </a:t>
                      </a:r>
                      <a:r>
                        <a:rPr lang="ru-RU" sz="1400" b="1" dirty="0" smtClean="0"/>
                        <a:t>?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Б) </a:t>
                      </a:r>
                      <a:r>
                        <a:rPr lang="ru-RU" sz="1400" dirty="0" smtClean="0"/>
                        <a:t>в </a:t>
                      </a:r>
                      <a:r>
                        <a:rPr lang="ru-RU" sz="1400" dirty="0"/>
                        <a:t>результате затопления, возможно  замыкание электропроводки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1419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3.Вы находитесь дома один, читаете или готовите уроки. Вдруг из трубы батареи потекла вода.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В)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smtClean="0"/>
                        <a:t>перекрыть </a:t>
                      </a:r>
                      <a:r>
                        <a:rPr lang="ru-RU" sz="1400" dirty="0"/>
                        <a:t>воду, если в квартире есть вентиль, сообщу об аварии родителям, позвоню в аварийную службу, отключу электричество, попытаюсь при помощи тряпок препятствовать воде, взять тряпку и попытаться убрать воду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969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4.Почему при затоплении жилища нельзя пользоваться лифтом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Г)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smtClean="0"/>
                        <a:t>неисправность </a:t>
                      </a:r>
                      <a:r>
                        <a:rPr lang="ru-RU" sz="1400" dirty="0"/>
                        <a:t>запорных устройств, невнимательность, аварийное состояние водопровода, протечка крыши, засорение системы канализации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1109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5.Вы пришли из школы, разделись и пошли мыть руки. Включили свет в ванной комнате, вы видите, что на полу полно воды и она очень быстро прибывает.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Д) </a:t>
                      </a:r>
                      <a:r>
                        <a:rPr lang="ru-RU" sz="1400" dirty="0" smtClean="0"/>
                        <a:t>позвонить </a:t>
                      </a:r>
                      <a:r>
                        <a:rPr lang="ru-RU" sz="1400" dirty="0"/>
                        <a:t>в аварийную службу, отключить электричество, замотать трубу в месте протечки полотенцем или чем – то еще, сообщить родителям, начать убирать воду.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28992" y="285728"/>
            <a:ext cx="2403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«Домино»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857232"/>
          <a:ext cx="8358246" cy="56737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8686"/>
                <a:gridCol w="4179560"/>
              </a:tblGrid>
              <a:tr h="121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1.Что может привести к затоплению квартиры?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Г)</a:t>
                      </a:r>
                      <a:r>
                        <a:rPr lang="ru-RU" sz="1400" dirty="0" smtClean="0"/>
                        <a:t> неисправность запорных устройств, невнимательность, аварийное состояние водопровода, протечка крыши, засорение системы канализации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608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2.Как уберечься от затопления </a:t>
                      </a:r>
                      <a:r>
                        <a:rPr lang="ru-RU" sz="1400" b="1" dirty="0" smtClean="0"/>
                        <a:t>?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А) </a:t>
                      </a:r>
                      <a:r>
                        <a:rPr lang="ru-RU" sz="1400" dirty="0" smtClean="0"/>
                        <a:t>Не бросать в канализационную систему посторонние предметы; не засорять раковину отходами от продуктов питания;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уходя из дома, проверить закрыты ли все краны и нет ли протечки в трубах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10633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3.Вы находитесь дома один, читаете или готовите уроки. Вдруг из трубы батареи потекла вода.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В)</a:t>
                      </a:r>
                      <a:r>
                        <a:rPr lang="ru-RU" sz="1400" dirty="0"/>
                        <a:t> Перекрыть воду, если в квартире есть вентиль, сообщу об аварии родителям, позвоню в аварийную службу, отключу электричество, попытаюсь при помощи тряпок препятствовать воде, взять тряпку и попытаться убрать воду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786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4.Почему при затоплении жилища нельзя пользоваться лифтом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Б) </a:t>
                      </a:r>
                      <a:r>
                        <a:rPr lang="ru-RU" sz="1400" dirty="0" smtClean="0"/>
                        <a:t>В результате затопления, возможно  замыкание электропроводки</a:t>
                      </a: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  <a:tr h="11099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5.Вы пришли из школы, разделись и пошли мыть руки. Включили свет в ванной комнате, вы видите, что на полу полно воды и она очень быстро прибывает.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Д) </a:t>
                      </a:r>
                      <a:r>
                        <a:rPr lang="ru-RU" sz="1400" dirty="0"/>
                        <a:t>Позвонить в аварийную службу, отключить электричество, замотать трубу в месте протечки полотенцем или чем – то еще, сообщить родителям, начать убирать воду.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428992" y="285728"/>
            <a:ext cx="24032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«Домино»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7302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</a:rPr>
              <a:t>Тема: 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«Электричество»</a:t>
            </a:r>
            <a:endParaRPr lang="ru-RU" sz="4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17283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Цели: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143116"/>
            <a:ext cx="62151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n/>
                <a:solidFill>
                  <a:schemeClr val="accent3"/>
                </a:solidFill>
              </a:rPr>
              <a:t>Чем опасно электричество 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2857496"/>
            <a:ext cx="600079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2. Как уберечь себя от электрического тока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бытовые приборы   (слайд 4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357165"/>
            <a:ext cx="8501122" cy="6268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9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14356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Электричество - друг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1785926"/>
            <a:ext cx="683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2928934"/>
            <a:ext cx="214314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86182" y="3000372"/>
            <a:ext cx="167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429132"/>
            <a:ext cx="6393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/>
                <a:solidFill>
                  <a:schemeClr val="accent3"/>
                </a:solidFill>
              </a:rPr>
              <a:t>в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раг человека?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571480"/>
            <a:ext cx="41472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Причины: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571612"/>
            <a:ext cx="76438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2400" b="1" cap="none" spc="0" dirty="0" smtClean="0">
                <a:ln/>
                <a:solidFill>
                  <a:sysClr val="windowText" lastClr="000000"/>
                </a:solidFill>
                <a:effectLst/>
              </a:rPr>
              <a:t>1. Прикосновение к оголенному электропроводу, находящемуся под напряжением</a:t>
            </a:r>
            <a:endParaRPr lang="ru-RU" sz="2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000372"/>
            <a:ext cx="75724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2400" b="1" cap="none" spc="0" dirty="0" smtClean="0">
                <a:ln/>
                <a:solidFill>
                  <a:sysClr val="windowText" lastClr="000000"/>
                </a:solidFill>
                <a:effectLst/>
              </a:rPr>
              <a:t>2. Прикосновение к электроприборам мокрыми руками</a:t>
            </a:r>
            <a:endParaRPr lang="ru-RU" sz="2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00504"/>
            <a:ext cx="65389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2400" b="1" cap="none" spc="0" dirty="0" smtClean="0">
                <a:ln/>
                <a:solidFill>
                  <a:sysClr val="windowText" lastClr="000000"/>
                </a:solidFill>
                <a:effectLst/>
              </a:rPr>
              <a:t>3. Неисправность электроприборов</a:t>
            </a:r>
            <a:endParaRPr lang="ru-RU" sz="2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643446"/>
            <a:ext cx="72866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just"/>
            <a:r>
              <a:rPr lang="ru-RU" sz="2400" b="1" cap="none" spc="0" dirty="0" smtClean="0">
                <a:ln/>
                <a:solidFill>
                  <a:sysClr val="windowText" lastClr="000000"/>
                </a:solidFill>
                <a:effectLst/>
              </a:rPr>
              <a:t>4. Нарушение техники безопасности, при обращении с электроприборами</a:t>
            </a:r>
            <a:endParaRPr lang="ru-RU" sz="2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00174"/>
            <a:ext cx="8501122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400" b="1" u="sng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Электротравма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 повреждение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тканей организма,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вызванные действием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электрического тока.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к уберечь себя от поражения электрическим током ( слайд 9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20" y="285728"/>
            <a:ext cx="8572560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412</TotalTime>
  <Words>561</Words>
  <Application>Microsoft Office PowerPoint</Application>
  <PresentationFormat>Экран (4:3)</PresentationFormat>
  <Paragraphs>69</Paragraphs>
  <Slides>14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Verdana</vt:lpstr>
      <vt:lpstr>Wingdings 2</vt:lpstr>
      <vt:lpstr>Calibri</vt:lpstr>
      <vt:lpstr>Times New Roman</vt:lpstr>
      <vt:lpstr>Аспект</vt:lpstr>
      <vt:lpstr>Доброе утро!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Доброго дня!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</dc:title>
  <dc:subject>Электричество</dc:subject>
  <dc:creator>Ляпунова Ольга Юрьевна (263-108-758)</dc:creator>
  <cp:lastModifiedBy>user</cp:lastModifiedBy>
  <cp:revision>31</cp:revision>
  <dcterms:created xsi:type="dcterms:W3CDTF">2009-11-08T14:07:00Z</dcterms:created>
  <dcterms:modified xsi:type="dcterms:W3CDTF">2013-02-10T18:46:52Z</dcterms:modified>
</cp:coreProperties>
</file>