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72" r:id="rId6"/>
    <p:sldId id="260" r:id="rId7"/>
    <p:sldId id="262" r:id="rId8"/>
    <p:sldId id="264" r:id="rId9"/>
    <p:sldId id="273" r:id="rId10"/>
    <p:sldId id="268" r:id="rId11"/>
    <p:sldId id="270" r:id="rId12"/>
    <p:sldId id="269" r:id="rId13"/>
    <p:sldId id="274" r:id="rId14"/>
    <p:sldId id="271" r:id="rId15"/>
  </p:sldIdLst>
  <p:sldSz cx="9144000" cy="6858000" type="screen4x3"/>
  <p:notesSz cx="6858000" cy="9144000"/>
  <p:embeddedFontLst>
    <p:embeddedFont>
      <p:font typeface="Verdana" pitchFamily="34" charset="0"/>
      <p:regular r:id="rId16"/>
      <p:bold r:id="rId17"/>
      <p:italic r:id="rId18"/>
      <p:boldItalic r:id="rId19"/>
    </p:embeddedFont>
    <p:embeddedFont>
      <p:font typeface="Wingdings 2" pitchFamily="18" charset="2"/>
      <p:regular r:id="rId20"/>
    </p:embeddedFont>
    <p:embeddedFont>
      <p:font typeface="Calibri" pitchFamily="34" charset="0"/>
      <p:regular r:id="rId21"/>
      <p:bold r:id="rId22"/>
      <p:italic r:id="rId23"/>
      <p:boldItalic r:id="rId24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2" autoAdjust="0"/>
    <p:restoredTop sz="94749" autoAdjust="0"/>
  </p:normalViewPr>
  <p:slideViewPr>
    <p:cSldViewPr>
      <p:cViewPr>
        <p:scale>
          <a:sx n="53" d="100"/>
          <a:sy n="53" d="100"/>
        </p:scale>
        <p:origin x="-996" y="-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9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8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3E9EF-0CBB-4A9D-9A68-4B9DBADF34E7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3E344-1FD7-4A71-8026-8C3ACB00E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3E9EF-0CBB-4A9D-9A68-4B9DBADF34E7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3E344-1FD7-4A71-8026-8C3ACB00E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3E9EF-0CBB-4A9D-9A68-4B9DBADF34E7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3E344-1FD7-4A71-8026-8C3ACB00E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3E9EF-0CBB-4A9D-9A68-4B9DBADF34E7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3E344-1FD7-4A71-8026-8C3ACB00E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3E9EF-0CBB-4A9D-9A68-4B9DBADF34E7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3E344-1FD7-4A71-8026-8C3ACB00E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3E9EF-0CBB-4A9D-9A68-4B9DBADF34E7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3E344-1FD7-4A71-8026-8C3ACB00E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3E9EF-0CBB-4A9D-9A68-4B9DBADF34E7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3E344-1FD7-4A71-8026-8C3ACB00E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3E9EF-0CBB-4A9D-9A68-4B9DBADF34E7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3E344-1FD7-4A71-8026-8C3ACB00E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3E9EF-0CBB-4A9D-9A68-4B9DBADF34E7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3E344-1FD7-4A71-8026-8C3ACB00E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3E9EF-0CBB-4A9D-9A68-4B9DBADF34E7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3E344-1FD7-4A71-8026-8C3ACB00E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3E9EF-0CBB-4A9D-9A68-4B9DBADF34E7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73E344-1FD7-4A71-8026-8C3ACB00ECB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5E3E9EF-0CBB-4A9D-9A68-4B9DBADF34E7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D73E344-1FD7-4A71-8026-8C3ACB00E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&#1086;&#1090;&#1082;&#1088;&#1099;&#1090;&#1099;&#1081;%20&#1091;&#1088;&#1086;&#1082;%20&#1085;&#1072;%20&#1082;&#1086;&#1085;&#1082;&#1091;&#1088;&#1089;\&#1087;&#1088;&#1072;&#1074;&#1080;&#1083;&#1072;%20&#1086;&#1089;&#1090;&#1072;&#1088;&#1086;&#1078;&#1085;&#1086;&#1089;&#1090;&#1080;.wmv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&#1086;&#1090;&#1082;&#1088;&#1099;&#1090;&#1099;&#1081;%20&#1091;&#1088;&#1086;&#1082;%20&#1085;&#1072;%20&#1082;&#1086;&#1085;&#1082;&#1091;&#1088;&#1089;\&#1073;&#1099;&#1090;&#1086;&#1074;&#1099;&#1077;%20&#1087;&#1088;&#1080;&#1073;&#1086;&#1088;&#1099;%20%20%20(&#1089;&#1083;&#1072;&#1081;&#1076;%204).wmv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&#1086;&#1090;&#1082;&#1088;&#1099;&#1090;&#1099;&#1081;%20&#1091;&#1088;&#1086;&#1082;%20&#1085;&#1072;%20&#1082;&#1086;&#1085;&#1082;&#1091;&#1088;&#1089;\&#1082;&#1072;&#1082;%20&#1091;&#1073;&#1077;&#1088;&#1077;&#1095;&#1100;%20&#1089;&#1077;&#1073;&#1103;%20&#1086;&#1090;%20&#1087;&#1086;&#1088;&#1072;&#1078;&#1077;&#1085;&#1080;&#1103;%20&#1101;&#1083;&#1077;&#1082;&#1090;&#1088;&#1080;&#1095;&#1077;&#1089;&#1082;&#1080;&#1084;%20&#1090;&#1086;&#1082;&#1086;&#1084;%20(%20&#1089;&#1083;&#1072;&#1081;&#1076;%209).wm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Доброе утро!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правила остарожности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714612" y="1857364"/>
            <a:ext cx="3714776" cy="278608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85786" y="3643314"/>
            <a:ext cx="792961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2000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Не прикасайтесь к оголенному или плохо изолированному проводу</a:t>
            </a:r>
            <a:endParaRPr lang="ru-RU" sz="2000" b="1" dirty="0">
              <a:ln w="1905"/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4357694"/>
            <a:ext cx="764386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2000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не пользуйтесь неисправными электроприборами </a:t>
            </a:r>
            <a:endParaRPr lang="ru-RU" sz="2000" b="1" dirty="0">
              <a:ln w="1905"/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5072074"/>
            <a:ext cx="778674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2000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Не прикасайтесь к включенному электроприбору мокрыми руками </a:t>
            </a:r>
            <a:endParaRPr lang="ru-RU" sz="2000" b="1" dirty="0">
              <a:ln w="1905"/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5786454"/>
            <a:ext cx="785818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2000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4. Не играйте вблизи электростанций, на чердаках и в подвалах, около электрощитов</a:t>
            </a:r>
            <a:endParaRPr lang="ru-RU" sz="2000" b="1" dirty="0">
              <a:ln w="1905"/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85918" y="214290"/>
            <a:ext cx="576632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Правила безопасности: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42353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4353"/>
                            </p:stCondLst>
                            <p:childTnLst>
                              <p:par>
                                <p:cTn id="1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6353"/>
                            </p:stCondLst>
                            <p:childTnLst>
                              <p:par>
                                <p:cTn id="14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59259E-6 L 0 -0.18379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mute="1">
                <p:cTn id="3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1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714356"/>
            <a:ext cx="86439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Электричество - друг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14810" y="1785926"/>
            <a:ext cx="6831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571868" y="2928934"/>
            <a:ext cx="214314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3786182" y="3000372"/>
            <a:ext cx="16722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или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00166" y="4429132"/>
            <a:ext cx="63930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>
                <a:ln/>
                <a:solidFill>
                  <a:schemeClr val="accent3"/>
                </a:solidFill>
              </a:rPr>
              <a:t>в</a:t>
            </a:r>
            <a:r>
              <a:rPr lang="ru-RU" sz="5400" b="1" dirty="0" smtClean="0">
                <a:ln/>
                <a:solidFill>
                  <a:schemeClr val="accent3"/>
                </a:solidFill>
              </a:rPr>
              <a:t>раг человека?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16227E-6 L 0.00174 0.13015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  <p:bldP spid="6" grpId="0"/>
      <p:bldP spid="6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Доброго дня!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0034" y="714356"/>
            <a:ext cx="792961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-90488" algn="l"/>
              </a:tabLst>
            </a:pPr>
            <a:r>
              <a:rPr lang="ru-RU" sz="2000" b="1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Домашнее </a:t>
            </a:r>
            <a:r>
              <a:rPr lang="ru-RU" sz="2000" b="1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задание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-90488" algn="l"/>
              </a:tabLst>
            </a:pPr>
            <a:endParaRPr lang="ru-RU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-90488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Тема «электричество» стр. 36-39 вопросы устно</a:t>
            </a:r>
            <a:endParaRPr lang="ru-RU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-90488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Стр. 39. Задача 7</a:t>
            </a:r>
            <a:endParaRPr lang="ru-RU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-90488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ru-RU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	Ваш младший брат взялся рукой за провод включенного магнитофона, и его ударило током. Провод остался в руке вашего брата.</a:t>
            </a:r>
            <a:endParaRPr lang="ru-RU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-90488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Выберите из предложенных вариантов ваши дальнейшего действия и определите их очередность проверив себя с материалом в учебнике:</a:t>
            </a:r>
            <a:endParaRPr lang="ru-RU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-90488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Схватить провод и вырвать его из рук брата.</a:t>
            </a:r>
            <a:endParaRPr lang="ru-RU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-90488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Подойдите и посмотрите, как он себя чувствует</a:t>
            </a:r>
            <a:endParaRPr lang="ru-RU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-90488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Отключите освещение в </a:t>
            </a:r>
            <a:r>
              <a:rPr lang="ru-RU" sz="2000" dirty="0" err="1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электрощитке</a:t>
            </a:r>
            <a:r>
              <a:rPr lang="ru-RU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-90488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Выдерните провод из розетки при помощи сухой деревянной палки.</a:t>
            </a:r>
            <a:endParaRPr lang="ru-RU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-90488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Вызвать «Скорую помощь»</a:t>
            </a:r>
            <a:endParaRPr lang="ru-RU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457200" lvl="0" indent="-4572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-90488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Позвать родителей (соседей)</a:t>
            </a:r>
            <a:endParaRPr lang="ru-RU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4643446"/>
            <a:ext cx="8286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Автор: Ляпунова Ольга Юрьевна</a:t>
            </a:r>
          </a:p>
          <a:p>
            <a:pPr algn="ctr"/>
            <a:r>
              <a:rPr lang="ru-RU" dirty="0" smtClean="0"/>
              <a:t> преподаватель - организатор  ОБЖ 1 категории  </a:t>
            </a:r>
          </a:p>
          <a:p>
            <a:pPr algn="ctr"/>
            <a:r>
              <a:rPr lang="ru-RU" dirty="0" smtClean="0"/>
              <a:t> МБОУ СОШ №7 г. Сарапул Удмуртской Республики</a:t>
            </a:r>
          </a:p>
          <a:p>
            <a:r>
              <a:rPr lang="ru-RU" dirty="0" smtClean="0"/>
              <a:t>    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857232"/>
          <a:ext cx="8358246" cy="532475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178686"/>
                <a:gridCol w="4179560"/>
              </a:tblGrid>
              <a:tr h="12169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/>
                        <a:t>1.Что может привести к затоплению квартиры?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/>
                        <a:t>А) </a:t>
                      </a:r>
                      <a:r>
                        <a:rPr lang="ru-RU" sz="1400" dirty="0" smtClean="0"/>
                        <a:t>не </a:t>
                      </a:r>
                      <a:r>
                        <a:rPr lang="ru-RU" sz="1400" dirty="0"/>
                        <a:t>бросать в канализационную систему посторонние предметы; не засорять раковину отходами от продуктов питания;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/>
                        <a:t>уходя из дома, проверить закрыты ли все краны и нет ли протечки в трубах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/>
                </a:tc>
              </a:tr>
              <a:tr h="6084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/>
                        <a:t>2.Как уберечься от затопления </a:t>
                      </a:r>
                      <a:r>
                        <a:rPr lang="ru-RU" sz="1400" b="1" dirty="0" smtClean="0"/>
                        <a:t>?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/>
                        <a:t>Б) </a:t>
                      </a:r>
                      <a:r>
                        <a:rPr lang="ru-RU" sz="1400" dirty="0" smtClean="0"/>
                        <a:t>в </a:t>
                      </a:r>
                      <a:r>
                        <a:rPr lang="ru-RU" sz="1400" dirty="0"/>
                        <a:t>результате затопления, возможно  замыкание электропроводки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/>
                </a:tc>
              </a:tr>
              <a:tr h="14198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/>
                        <a:t>3.Вы находитесь дома один, читаете или готовите уроки. Вдруг из трубы батареи потекла вода.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/>
                        <a:t>В)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smtClean="0"/>
                        <a:t>перекрыть </a:t>
                      </a:r>
                      <a:r>
                        <a:rPr lang="ru-RU" sz="1400" dirty="0"/>
                        <a:t>воду, если в квартире есть вентиль, сообщу об аварии родителям, позвоню в аварийную службу, отключу электричество, попытаюсь при помощи тряпок препятствовать воде, взять тряпку и попытаться убрать воду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/>
                </a:tc>
              </a:tr>
              <a:tr h="9695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/>
                        <a:t>4.Почему при затоплении жилища нельзя пользоваться лифтом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/>
                        <a:t>Г)</a:t>
                      </a:r>
                      <a:r>
                        <a:rPr lang="ru-RU" sz="1400" dirty="0"/>
                        <a:t> </a:t>
                      </a:r>
                      <a:r>
                        <a:rPr lang="ru-RU" sz="1400" dirty="0" smtClean="0"/>
                        <a:t>неисправность </a:t>
                      </a:r>
                      <a:r>
                        <a:rPr lang="ru-RU" sz="1400" dirty="0"/>
                        <a:t>запорных устройств, невнимательность, аварийное состояние водопровода, протечка крыши, засорение системы канализации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/>
                </a:tc>
              </a:tr>
              <a:tr h="11099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/>
                        <a:t>5.Вы пришли из школы, разделись и пошли мыть руки. Включили свет в ванной комнате, вы видите, что на полу полно воды и она очень быстро прибывает.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/>
                        <a:t>Д) </a:t>
                      </a:r>
                      <a:r>
                        <a:rPr lang="ru-RU" sz="1400" dirty="0" smtClean="0"/>
                        <a:t>позвонить </a:t>
                      </a:r>
                      <a:r>
                        <a:rPr lang="ru-RU" sz="1400" dirty="0"/>
                        <a:t>в аварийную службу, отключить электричество, замотать трубу в месте протечки полотенцем или чем – то еще, сообщить родителям, начать убирать воду.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428992" y="285728"/>
            <a:ext cx="240322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/>
                <a:solidFill>
                  <a:schemeClr val="accent3"/>
                </a:solidFill>
                <a:effectLst/>
              </a:rPr>
              <a:t>«Домино»</a:t>
            </a:r>
            <a:endParaRPr lang="ru-RU" sz="28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34" y="857232"/>
          <a:ext cx="8358246" cy="567374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178686"/>
                <a:gridCol w="4179560"/>
              </a:tblGrid>
              <a:tr h="12169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/>
                        <a:t>1.Что может привести к затоплению квартиры?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Г)</a:t>
                      </a:r>
                      <a:r>
                        <a:rPr lang="ru-RU" sz="1400" dirty="0" smtClean="0"/>
                        <a:t> неисправность запорных устройств, невнимательность, аварийное состояние водопровода, протечка крыши, засорение системы канализации</a:t>
                      </a:r>
                      <a:endParaRPr lang="ru-RU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/>
                </a:tc>
              </a:tr>
              <a:tr h="6084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/>
                        <a:t>2.Как уберечься от затопления </a:t>
                      </a:r>
                      <a:r>
                        <a:rPr lang="ru-RU" sz="1400" b="1" dirty="0" smtClean="0"/>
                        <a:t>?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/>
                        <a:t>А) </a:t>
                      </a:r>
                      <a:r>
                        <a:rPr lang="ru-RU" sz="1400" dirty="0" smtClean="0"/>
                        <a:t>Не бросать в канализационную систему посторонние предметы; не засорять раковину отходами от продуктов питания;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уходя из дома, проверить закрыты ли все краны и нет ли протечки в трубах</a:t>
                      </a:r>
                      <a:endParaRPr lang="ru-RU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/>
                </a:tc>
              </a:tr>
              <a:tr h="10633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/>
                        <a:t>3.Вы находитесь дома один, читаете или готовите уроки. Вдруг из трубы батареи потекла вода.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/>
                        <a:t>В)</a:t>
                      </a:r>
                      <a:r>
                        <a:rPr lang="ru-RU" sz="1400" dirty="0"/>
                        <a:t> Перекрыть воду, если в квартире есть вентиль, сообщу об аварии родителям, позвоню в аварийную службу, отключу электричество, попытаюсь при помощи тряпок препятствовать воде, взять тряпку и попытаться убрать воду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/>
                </a:tc>
              </a:tr>
              <a:tr h="78653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/>
                        <a:t>4.Почему при затоплении жилища нельзя пользоваться лифтом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/>
                        <a:t>Б) </a:t>
                      </a:r>
                      <a:r>
                        <a:rPr lang="ru-RU" sz="1400" dirty="0" smtClean="0"/>
                        <a:t>В результате затопления, возможно  замыкание электропроводки</a:t>
                      </a:r>
                      <a:endParaRPr lang="ru-RU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/>
                </a:tc>
              </a:tr>
              <a:tr h="11099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/>
                        <a:t>5.Вы пришли из школы, разделись и пошли мыть руки. Включили свет в ванной комнате, вы видите, что на полу полно воды и она очень быстро прибывает.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/>
                        <a:t>Д) </a:t>
                      </a:r>
                      <a:r>
                        <a:rPr lang="ru-RU" sz="1400" dirty="0"/>
                        <a:t>Позвонить в аварийную службу, отключить электричество, замотать трубу в месте протечки полотенцем или чем – то еще, сообщить родителям, начать убирать воду.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428992" y="285728"/>
            <a:ext cx="240322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/>
                <a:solidFill>
                  <a:schemeClr val="accent3"/>
                </a:solidFill>
                <a:effectLst/>
              </a:rPr>
              <a:t>«Домино»</a:t>
            </a:r>
            <a:endParaRPr lang="ru-RU" sz="28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714356"/>
            <a:ext cx="873027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smtClean="0">
                <a:ln/>
                <a:solidFill>
                  <a:schemeClr val="accent3"/>
                </a:solidFill>
                <a:effectLst/>
              </a:rPr>
              <a:t>Тема: </a:t>
            </a:r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«Электричество»</a:t>
            </a:r>
            <a:endParaRPr lang="ru-RU" sz="48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2071678"/>
            <a:ext cx="172835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/>
                <a:solidFill>
                  <a:schemeClr val="accent3"/>
                </a:solidFill>
                <a:effectLst/>
              </a:rPr>
              <a:t>Цели:</a:t>
            </a:r>
            <a:endParaRPr lang="ru-RU" sz="36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57422" y="2143116"/>
            <a:ext cx="621510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514350" indent="-514350">
              <a:buAutoNum type="arabicPeriod"/>
            </a:pPr>
            <a:r>
              <a:rPr lang="ru-RU" sz="2800" b="1" dirty="0" smtClean="0">
                <a:ln/>
                <a:solidFill>
                  <a:schemeClr val="accent3"/>
                </a:solidFill>
              </a:rPr>
              <a:t>Чем опасно электричество </a:t>
            </a:r>
            <a:endParaRPr lang="ru-RU" sz="28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00298" y="2857496"/>
            <a:ext cx="600079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just"/>
            <a:r>
              <a:rPr lang="ru-RU" sz="2800" b="1" cap="none" spc="0" dirty="0" smtClean="0">
                <a:ln/>
                <a:solidFill>
                  <a:schemeClr val="accent3"/>
                </a:solidFill>
                <a:effectLst/>
              </a:rPr>
              <a:t>2. Как уберечь себя от электрического тока</a:t>
            </a:r>
            <a:endParaRPr lang="ru-RU" sz="28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бытовые приборы   (слайд 4)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57158" y="357165"/>
            <a:ext cx="8501122" cy="62686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894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714356"/>
            <a:ext cx="86439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Электричество - друг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14810" y="1785926"/>
            <a:ext cx="6831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571868" y="2928934"/>
            <a:ext cx="214314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3786182" y="3000372"/>
            <a:ext cx="16722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или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00166" y="4429132"/>
            <a:ext cx="63930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>
                <a:ln/>
                <a:solidFill>
                  <a:schemeClr val="accent3"/>
                </a:solidFill>
              </a:rPr>
              <a:t>в</a:t>
            </a:r>
            <a:r>
              <a:rPr lang="ru-RU" sz="5400" b="1" dirty="0" smtClean="0">
                <a:ln/>
                <a:solidFill>
                  <a:schemeClr val="accent3"/>
                </a:solidFill>
              </a:rPr>
              <a:t>раг человека?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1736" y="571480"/>
            <a:ext cx="41472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Причины: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1571612"/>
            <a:ext cx="764386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just"/>
            <a:r>
              <a:rPr lang="ru-RU" sz="2400" b="1" cap="none" spc="0" dirty="0" smtClean="0">
                <a:ln/>
                <a:solidFill>
                  <a:sysClr val="windowText" lastClr="000000"/>
                </a:solidFill>
                <a:effectLst/>
              </a:rPr>
              <a:t>1. Прикосновение к оголенному электропроводу, находящемуся под напряжением</a:t>
            </a:r>
            <a:endParaRPr lang="ru-RU" sz="2400" b="1" cap="none" spc="0" dirty="0">
              <a:ln/>
              <a:solidFill>
                <a:sysClr val="windowText" lastClr="000000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3000372"/>
            <a:ext cx="757242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just"/>
            <a:r>
              <a:rPr lang="ru-RU" sz="2400" b="1" cap="none" spc="0" dirty="0" smtClean="0">
                <a:ln/>
                <a:solidFill>
                  <a:sysClr val="windowText" lastClr="000000"/>
                </a:solidFill>
                <a:effectLst/>
              </a:rPr>
              <a:t>2. Прикосновение к электроприборам мокрыми руками</a:t>
            </a:r>
            <a:endParaRPr lang="ru-RU" sz="2400" b="1" cap="none" spc="0" dirty="0">
              <a:ln/>
              <a:solidFill>
                <a:sysClr val="windowText" lastClr="000000"/>
              </a:soli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4000504"/>
            <a:ext cx="653897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just"/>
            <a:r>
              <a:rPr lang="ru-RU" sz="2400" b="1" cap="none" spc="0" dirty="0" smtClean="0">
                <a:ln/>
                <a:solidFill>
                  <a:sysClr val="windowText" lastClr="000000"/>
                </a:solidFill>
                <a:effectLst/>
              </a:rPr>
              <a:t>3. Неисправность электроприборов</a:t>
            </a:r>
            <a:endParaRPr lang="ru-RU" sz="2400" b="1" cap="none" spc="0" dirty="0">
              <a:ln/>
              <a:solidFill>
                <a:sysClr val="windowText" lastClr="000000"/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4643446"/>
            <a:ext cx="728667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just"/>
            <a:r>
              <a:rPr lang="ru-RU" sz="2400" b="1" cap="none" spc="0" dirty="0" smtClean="0">
                <a:ln/>
                <a:solidFill>
                  <a:sysClr val="windowText" lastClr="000000"/>
                </a:solidFill>
                <a:effectLst/>
              </a:rPr>
              <a:t>4. Нарушение техники безопасности, при обращении с электроприборами</a:t>
            </a:r>
            <a:endParaRPr lang="ru-RU" sz="2400" b="1" cap="none" spc="0" dirty="0">
              <a:ln/>
              <a:solidFill>
                <a:sysClr val="windowText" lastClr="0000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500174"/>
            <a:ext cx="8501122" cy="35702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ru-RU" sz="4400" b="1" u="sng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Электротравма</a:t>
            </a:r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– </a:t>
            </a:r>
          </a:p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это повреждение</a:t>
            </a:r>
          </a:p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тканей организма,</a:t>
            </a:r>
          </a:p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вызванные действием</a:t>
            </a:r>
          </a:p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электрического тока. 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как уберечь себя от поражения электрическим током ( слайд 9)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5720" y="285728"/>
            <a:ext cx="8572560" cy="64294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131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412</TotalTime>
  <Words>561</Words>
  <Application>Microsoft Office PowerPoint</Application>
  <PresentationFormat>Экран (4:3)</PresentationFormat>
  <Paragraphs>69</Paragraphs>
  <Slides>14</Slides>
  <Notes>0</Notes>
  <HiddenSlides>0</HiddenSlides>
  <MMClips>3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Verdana</vt:lpstr>
      <vt:lpstr>Wingdings 2</vt:lpstr>
      <vt:lpstr>Calibri</vt:lpstr>
      <vt:lpstr>Times New Roman</vt:lpstr>
      <vt:lpstr>Аспект</vt:lpstr>
      <vt:lpstr>Доброе утро!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 Доброго дня!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урок</dc:title>
  <dc:subject>Электричество</dc:subject>
  <dc:creator>Ляпунова Ольга Юрьевна (263-108-758)</dc:creator>
  <cp:lastModifiedBy>user</cp:lastModifiedBy>
  <cp:revision>31</cp:revision>
  <dcterms:created xsi:type="dcterms:W3CDTF">2009-11-08T14:07:00Z</dcterms:created>
  <dcterms:modified xsi:type="dcterms:W3CDTF">2013-02-10T18:46:52Z</dcterms:modified>
</cp:coreProperties>
</file>