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7" autoAdjust="0"/>
    <p:restoredTop sz="94660"/>
  </p:normalViewPr>
  <p:slideViewPr>
    <p:cSldViewPr>
      <p:cViewPr varScale="1">
        <p:scale>
          <a:sx n="59" d="100"/>
          <a:sy n="59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59F6DF-7F6B-479C-B0BC-4A4CAC37BFC4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831FB7-9617-4AEF-ACDA-9AF3B176F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80B4-E5F4-4D24-BFAE-E81986BA0A1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E5BD-87AD-45A0-BB7F-9A6C2CB3E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5FEB-73A1-488D-B685-D9E1D2FDB73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8210-A7C9-414D-B09A-70148FBC4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7304-0613-4F69-8B44-B0FC90EADE5D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78BC-FC61-452C-A942-AAA61C7EF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75B2FB-CB16-43E5-832D-4500A41BBA50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986228-57FD-4FEA-BBF8-E0693552B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ACA6-A40D-4FB9-BF2C-90864BCB48E7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08DE9-0ED0-4518-B247-4CB2AC93B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58A9-51A8-4BCB-BD78-8A9CCB7830E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7D34-D0EB-4771-B3AA-A4B167C57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9C04-8C16-4FA7-9811-F2DE40409950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FA2D-6191-427D-AFC7-E83AE06E1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73520B-22FD-4A56-B4ED-1C8173E8320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756D5-F955-4193-93CB-0478DAE66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05E0-1BF8-4994-811C-3FADDEEF6777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B5314-B1C0-4405-844A-C75AE6D11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25E8AE-E33B-4EAC-AA4D-E5DA471E0A36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ECC3E-8981-4A62-B1B2-1F909BB99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9E2EFE-6CDA-445F-AA2B-2BD80841AD7F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979CBAD-FF20-4F06-B10F-815FA4964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088" y="1268413"/>
            <a:ext cx="6303962" cy="13573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96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</a:t>
            </a:r>
            <a:r>
              <a:rPr lang="ru-RU" sz="96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Семья</a:t>
            </a:r>
            <a:r>
              <a:rPr lang="ru-RU" sz="96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»</a:t>
            </a:r>
            <a:r>
              <a:rPr lang="ru-RU" sz="9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39750" y="3141663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(урок - презентация по обществознанию для учащихся с ОВЗ  8 класса)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843213" y="5516563"/>
            <a:ext cx="58340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/>
              <a:t>Составила: А.В. Слонова – </a:t>
            </a:r>
          </a:p>
          <a:p>
            <a:pPr algn="r">
              <a:spcBef>
                <a:spcPct val="50000"/>
              </a:spcBef>
            </a:pPr>
            <a:r>
              <a:rPr lang="ru-RU"/>
              <a:t>учитель обществознания Горковской МС(К)ОШИ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23850" y="333375"/>
            <a:ext cx="83518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Муниципальное казённое образовательное учреждение «Горковская специальная (коррекционная) общеобразовательная школа – интернат для обучающихся, воспитанников с ограниченными возможностями здоровья»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57250" y="857250"/>
            <a:ext cx="7143750" cy="1428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Малые социальные группы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43563" y="2571750"/>
            <a:ext cx="2857500" cy="1071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Школьный класс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2643188"/>
            <a:ext cx="3000375" cy="10715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Группа сверстников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" y="4071938"/>
            <a:ext cx="3500437" cy="1000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Спортивная команда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5" y="4071938"/>
            <a:ext cx="3500438" cy="1000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Группа друзей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488" y="5214950"/>
            <a:ext cx="3500462" cy="10001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C00000"/>
                </a:solidFill>
              </a:rPr>
              <a:t>Семья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rot="5400000">
            <a:off x="3429000" y="1928813"/>
            <a:ext cx="642938" cy="135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 rot="16200000" flipH="1">
            <a:off x="4822032" y="1893093"/>
            <a:ext cx="571500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</p:cNvCxnSpPr>
          <p:nvPr/>
        </p:nvCxnSpPr>
        <p:spPr>
          <a:xfrm rot="5400000">
            <a:off x="3143250" y="3071813"/>
            <a:ext cx="207168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rot="16200000" flipH="1">
            <a:off x="3786188" y="2928937"/>
            <a:ext cx="2071688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2"/>
            <a:endCxn id="0" idx="0"/>
          </p:cNvCxnSpPr>
          <p:nvPr/>
        </p:nvCxnSpPr>
        <p:spPr>
          <a:xfrm rot="16200000" flipH="1">
            <a:off x="3053556" y="3661569"/>
            <a:ext cx="2928938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642938"/>
            <a:ext cx="7569200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Роль семь в обществе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85875" y="1571625"/>
            <a:ext cx="65722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Функции семьи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357438"/>
            <a:ext cx="7858125" cy="7858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1.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Семья обеспечивает продолжение рода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3214688"/>
            <a:ext cx="7858125" cy="7858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Семья берет на себя воспитание детей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071938"/>
            <a:ext cx="7858125" cy="12144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Семья удовлетворяет потребности человека в любви, в духовном общении, в моральной и материальной поддержке.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5357813"/>
            <a:ext cx="7858125" cy="12144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4.Важная роль семьи в организации  и ведение домашнего хозяйства, семейного бюджета.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183562" cy="1714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Выполняя эти функции, семья придает устойчивость и стабильность обществу</a:t>
            </a:r>
            <a:endParaRPr lang="ru-RU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429000"/>
            <a:ext cx="62150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низ 3"/>
          <p:cNvSpPr/>
          <p:nvPr/>
        </p:nvSpPr>
        <p:spPr>
          <a:xfrm>
            <a:off x="2928926" y="2643182"/>
            <a:ext cx="3357586" cy="714380"/>
          </a:xfrm>
          <a:prstGeom prst="downArrow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00012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Брак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-  важнейшее условие образовании семьи.</a:t>
            </a:r>
            <a:endParaRPr lang="ru-RU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2938" y="2214563"/>
            <a:ext cx="8183562" cy="1214437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Брак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– произошло от древнерусского слова «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брачити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», имеющего значение «отбирать, выбирать»</a:t>
            </a:r>
          </a:p>
        </p:txBody>
      </p:sp>
      <p:pic>
        <p:nvPicPr>
          <p:cNvPr id="17411" name="Picture 2" descr="D:\Документы\разное\картинки\Photo\1OONLI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3500438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Брак защищает закон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8148" y="1293801"/>
            <a:ext cx="7715304" cy="185738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 Российской Федерации признается только брак, заключенный в государственных органах записи актов гражданского состояния  ЗАГСАХ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481" y="3225251"/>
            <a:ext cx="7670267" cy="546759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 обязательным условиям оформления брака относится: </a:t>
            </a:r>
          </a:p>
        </p:txBody>
      </p:sp>
      <p:sp>
        <p:nvSpPr>
          <p:cNvPr id="4" name="Скругленный прямоугольник 4"/>
          <p:cNvSpPr/>
          <p:nvPr/>
        </p:nvSpPr>
        <p:spPr>
          <a:xfrm>
            <a:off x="727407" y="3802406"/>
            <a:ext cx="6746565" cy="5454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rgbClr val="771F28"/>
                </a:solidFill>
                <a:latin typeface="Arial" charset="0"/>
                <a:cs typeface="Arial" charset="0"/>
              </a:rPr>
              <a:t>1. </a:t>
            </a:r>
            <a:r>
              <a:rPr lang="ru-RU" sz="2000" b="1">
                <a:solidFill>
                  <a:srgbClr val="771F28"/>
                </a:solidFill>
                <a:cs typeface="Arial" charset="0"/>
              </a:rPr>
              <a:t>Взаимное добровольное согласие</a:t>
            </a: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727407" y="4378668"/>
            <a:ext cx="6746565" cy="54549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rgbClr val="771F28"/>
                </a:solidFill>
                <a:latin typeface="Arial" charset="0"/>
                <a:cs typeface="Arial" charset="0"/>
              </a:rPr>
              <a:t>2. </a:t>
            </a:r>
            <a:r>
              <a:rPr lang="ru-RU" sz="2000" b="1">
                <a:solidFill>
                  <a:srgbClr val="771F28"/>
                </a:solidFill>
                <a:cs typeface="Arial" charset="0"/>
              </a:rPr>
              <a:t>Взаимное добровольное согласие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1741" y="4957067"/>
            <a:ext cx="6755515" cy="536728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rgbClr val="771F28"/>
                </a:solidFill>
                <a:latin typeface="Arial" charset="0"/>
                <a:cs typeface="Arial" charset="0"/>
              </a:rPr>
              <a:t>3. </a:t>
            </a:r>
            <a:r>
              <a:rPr lang="ru-RU" sz="2000" b="1">
                <a:solidFill>
                  <a:srgbClr val="771F28"/>
                </a:solidFill>
                <a:cs typeface="Arial" charset="0"/>
              </a:rPr>
              <a:t>Отсутствие других браков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2142" y="5530094"/>
            <a:ext cx="6827632" cy="76088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rgbClr val="771F28"/>
                </a:solidFill>
                <a:latin typeface="Arial" charset="0"/>
                <a:cs typeface="Arial" charset="0"/>
              </a:rPr>
              <a:t>4. </a:t>
            </a:r>
            <a:r>
              <a:rPr lang="ru-RU" sz="2000" b="1">
                <a:solidFill>
                  <a:srgbClr val="771F28"/>
                </a:solidFill>
                <a:cs typeface="Arial" charset="0"/>
              </a:rPr>
              <a:t>Отсутствие родственных связей между лицами, вступающими в брак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206851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Итог: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785926"/>
            <a:ext cx="7929618" cy="385765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</a:rPr>
              <a:t>Семья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– группа живущая вместе близких родственников.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Важнейшим условием образования семьи является </a:t>
            </a:r>
            <a:r>
              <a:rPr lang="ru-RU" sz="2400" b="1" u="sng" dirty="0">
                <a:solidFill>
                  <a:srgbClr val="C00000"/>
                </a:solidFill>
              </a:rPr>
              <a:t>брак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– союз мужчины и женщины с целью создания семьи.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Государство разрабатывает и проводит политику, направленную на </a:t>
            </a:r>
            <a:r>
              <a:rPr lang="ru-RU" sz="2400" b="1" u="sng" dirty="0">
                <a:solidFill>
                  <a:srgbClr val="C00000"/>
                </a:solidFill>
              </a:rPr>
              <a:t>защиту семьи и прав ребенка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8413"/>
            <a:ext cx="8013700" cy="373062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800" smtClean="0">
                <a:effectLst/>
                <a:latin typeface="Arial" charset="0"/>
              </a:rPr>
              <a:t>УЧЕБНО-МЕТОДИЧЕСКИЙ КОМПЛЕКС: </a:t>
            </a:r>
            <a:br>
              <a:rPr lang="ru-RU" sz="1800" smtClean="0">
                <a:effectLst/>
                <a:latin typeface="Arial" charset="0"/>
              </a:rPr>
            </a:br>
            <a:r>
              <a:rPr lang="ru-RU" sz="1800" smtClean="0">
                <a:effectLst/>
                <a:latin typeface="Arial" charset="0"/>
              </a:rPr>
              <a:t>Рабочая программа  «Обществознания» под редакцией А.И. Кравченко и Е.А. Певцова. </a:t>
            </a:r>
            <a:br>
              <a:rPr lang="ru-RU" sz="1800" smtClean="0">
                <a:effectLst/>
                <a:latin typeface="Arial" charset="0"/>
              </a:rPr>
            </a:br>
            <a:r>
              <a:rPr lang="ru-RU" sz="1800" smtClean="0">
                <a:effectLst/>
                <a:latin typeface="Arial" charset="0"/>
              </a:rPr>
              <a:t>Кравченко А.И., Певцова Е.А. Обществознание: Учебник для 6 класса – М.:ООО «ТИД «Русское слово – РС», 2008. </a:t>
            </a:r>
            <a:br>
              <a:rPr lang="ru-RU" sz="1800" smtClean="0">
                <a:effectLst/>
                <a:latin typeface="Arial" charset="0"/>
              </a:rPr>
            </a:br>
            <a:r>
              <a:rPr lang="ru-RU" sz="1800" smtClean="0">
                <a:effectLst/>
                <a:latin typeface="Arial" charset="0"/>
              </a:rPr>
              <a:t>Обществознание: Учеб. для 8-9 кл. общеобразоват. учреждений/ 0-28 А.Ф. Никитин, И.А.Галицкая, Е.С.Королькова и др.:Под ред. А.Ф. Никитина. – М.: Просвещение,</a:t>
            </a:r>
            <a:r>
              <a:rPr lang="ru-RU" smtClean="0">
                <a:effectLst/>
                <a:latin typeface="Arial" charset="0"/>
              </a:rPr>
              <a:t> </a:t>
            </a:r>
            <a:r>
              <a:rPr lang="ru-RU" sz="1800" smtClean="0">
                <a:effectLst/>
                <a:latin typeface="Arial" charset="0"/>
              </a:rPr>
              <a:t>2001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181</TotalTime>
  <Words>242</Words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Verdana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«Семья» </vt:lpstr>
      <vt:lpstr>Слайд 2</vt:lpstr>
      <vt:lpstr>Роль семь в обществе</vt:lpstr>
      <vt:lpstr>Выполняя эти функции, семья придает устойчивость и стабильность обществу</vt:lpstr>
      <vt:lpstr>Брак -  важнейшее условие образовании семьи.</vt:lpstr>
      <vt:lpstr>Брак защищает закон</vt:lpstr>
      <vt:lpstr>Итог: </vt:lpstr>
      <vt:lpstr>УЧЕБНО-МЕТОДИЧЕСКИЙ КОМПЛЕКС:  Рабочая программа  «Обществознания» под редакцией А.И. Кравченко и Е.А. Певцова.  Кравченко А.И., Певцова Е.А. Обществознание: Учебник для 6 класса – М.:ООО «ТИД «Русское слово – РС», 2008.  Обществознание: Учеб. для 8-9 кл. общеобразоват. учреждений/ 0-28 А.Ф. Никитин, И.А.Галицкая, Е.С.Королькова и др.:Под ред. А.Ф. Никитина. – М.: Просвещение, 2001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</dc:title>
  <cp:lastModifiedBy>л</cp:lastModifiedBy>
  <cp:revision>13</cp:revision>
  <dcterms:modified xsi:type="dcterms:W3CDTF">2014-10-23T14:56:35Z</dcterms:modified>
</cp:coreProperties>
</file>