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6" r:id="rId4"/>
    <p:sldId id="257" r:id="rId5"/>
    <p:sldId id="266" r:id="rId6"/>
    <p:sldId id="287" r:id="rId7"/>
    <p:sldId id="278" r:id="rId8"/>
    <p:sldId id="280" r:id="rId9"/>
    <p:sldId id="270" r:id="rId10"/>
    <p:sldId id="272" r:id="rId11"/>
    <p:sldId id="273" r:id="rId12"/>
    <p:sldId id="282" r:id="rId13"/>
    <p:sldId id="274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E780-EFEA-4A84-9551-310625719652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D63A-848F-4217-AD26-750C039965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67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D2527F-CF79-41B8-9E9E-C7D5AD531E6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B42E36-D461-4A76-B157-9B1A5B5D85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8431088" cy="5040560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 smtClean="0">
                <a:latin typeface="Monotype Corsiva" pitchFamily="66" charset="0"/>
                <a:cs typeface="Times New Roman" pitchFamily="18" charset="0"/>
              </a:rPr>
              <a:t>Опера «Кармен»</a:t>
            </a:r>
            <a:br>
              <a:rPr lang="ru-RU" sz="7200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7200" i="1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7200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7200" i="1" dirty="0" smtClean="0">
                <a:latin typeface="Monotype Corsiva" pitchFamily="66" charset="0"/>
                <a:cs typeface="Times New Roman" pitchFamily="18" charset="0"/>
              </a:rPr>
              <a:t>Самая популярная опера в мире</a:t>
            </a:r>
            <a:endParaRPr lang="ru-RU" sz="7200" i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6500833"/>
            <a:ext cx="3966264" cy="9651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	.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215074" y="1920085"/>
            <a:ext cx="2471726" cy="44348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Лучшая </a:t>
            </a:r>
            <a:r>
              <a:rPr lang="ru-RU" sz="3200" dirty="0" err="1" smtClean="0">
                <a:latin typeface="Monotype Corsiva" pitchFamily="66" charset="0"/>
              </a:rPr>
              <a:t>Кармен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en-US" sz="3200" dirty="0" smtClean="0">
                <a:latin typeface="Monotype Corsiva" pitchFamily="66" charset="0"/>
              </a:rPr>
              <a:t>XX</a:t>
            </a:r>
            <a:r>
              <a:rPr lang="ru-RU" sz="3200" dirty="0" smtClean="0">
                <a:latin typeface="Monotype Corsiva" pitchFamily="66" charset="0"/>
              </a:rPr>
              <a:t> – певица Елена Образцова.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026" name="Picture 2" descr="E:\кармен\image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38200"/>
            <a:ext cx="5286412" cy="5220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58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Monotype Corsiva" pitchFamily="66" charset="0"/>
              </a:rPr>
              <a:t>Хозе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1214422"/>
            <a:ext cx="4972056" cy="51405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Ты для меня весь мир, весь мир, </a:t>
            </a:r>
            <a:r>
              <a:rPr lang="ru-RU" sz="3600" dirty="0" err="1" smtClean="0">
                <a:latin typeface="Monotype Corsiva" pitchFamily="66" charset="0"/>
              </a:rPr>
              <a:t>Кармен</a:t>
            </a:r>
            <a:r>
              <a:rPr lang="ru-RU" sz="3600" dirty="0" smtClean="0">
                <a:latin typeface="Monotype Corsiva" pitchFamily="66" charset="0"/>
              </a:rPr>
              <a:t>!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Ты – крик восторга, стон страданья, 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Жизнь  моя и судьба моя!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1026" name="Picture 2" descr="E:\кармен\thumbnail300_13103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1"/>
            <a:ext cx="3071834" cy="4562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02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Monotype Corsiva" pitchFamily="66" charset="0"/>
                <a:ea typeface="+mn-ea"/>
                <a:cs typeface="Times New Roman" pitchFamily="18" charset="0"/>
              </a:rPr>
              <a:t>Коррида — наиболее распространённая форма боя быков, традиционное испанское зрелище, практикующееся также и в некоторых других странах в частности, в Южной Америке</a:t>
            </a:r>
            <a:r>
              <a:rPr lang="ru-RU" sz="2800" dirty="0" smtClean="0">
                <a:solidFill>
                  <a:schemeClr val="tx1"/>
                </a:solidFill>
                <a:latin typeface="Monotype Corsiva" pitchFamily="66" charset="0"/>
                <a:ea typeface="+mn-ea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ownloads\a0d4374f212a48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27" y="2285992"/>
            <a:ext cx="6184489" cy="4286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607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кармен\000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5143536" cy="427914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Тореадор </a:t>
            </a:r>
            <a:r>
              <a:rPr lang="ru-RU" dirty="0" err="1" smtClean="0">
                <a:latin typeface="Monotype Corsiva" pitchFamily="66" charset="0"/>
              </a:rPr>
              <a:t>Эскамильо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929322" y="1920085"/>
            <a:ext cx="2757478" cy="44348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sz="3200" dirty="0" smtClean="0">
                <a:latin typeface="Monotype Corsiva" pitchFamily="66" charset="0"/>
              </a:rPr>
              <a:t>Образ тореадора бесстрашный, мужественны, независимый, решительный. </a:t>
            </a:r>
          </a:p>
        </p:txBody>
      </p:sp>
    </p:spTree>
    <p:extLst>
      <p:ext uri="{BB962C8B-B14F-4D97-AF65-F5344CB8AC3E}">
        <p14:creationId xmlns:p14="http://schemas.microsoft.com/office/powerpoint/2010/main" xmlns="" val="24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 descr="C:\Users\Администратор\Downloads\270px-Porträt_des_Komponisten_Pjotr_I._Tschaikowski_(1840-189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7158" y="1000108"/>
            <a:ext cx="3668660" cy="471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642918"/>
            <a:ext cx="4329114" cy="571200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Одним из первых среди великих современников Бизе музыку «</a:t>
            </a:r>
            <a:r>
              <a:rPr lang="ru-RU" sz="2800" dirty="0" err="1" smtClean="0">
                <a:latin typeface="Monotype Corsiva" pitchFamily="66" charset="0"/>
              </a:rPr>
              <a:t>Кармен</a:t>
            </a:r>
            <a:r>
              <a:rPr lang="ru-RU" sz="2800" dirty="0" smtClean="0">
                <a:latin typeface="Monotype Corsiva" pitchFamily="66" charset="0"/>
              </a:rPr>
              <a:t>» оценил П. И. Чайковский. «Опера Бизе, — писал он, — шедевр, одна из тех немногих вещей, которым суждено отразить в себе в сильнейшей степени музыкальные стремления целой эпохи. Лет через десять «</a:t>
            </a:r>
            <a:r>
              <a:rPr lang="ru-RU" sz="2800" dirty="0" err="1" smtClean="0">
                <a:latin typeface="Monotype Corsiva" pitchFamily="66" charset="0"/>
              </a:rPr>
              <a:t>Кармен</a:t>
            </a:r>
            <a:r>
              <a:rPr lang="ru-RU" sz="2800" dirty="0" smtClean="0">
                <a:latin typeface="Monotype Corsiva" pitchFamily="66" charset="0"/>
              </a:rPr>
              <a:t>» будет самой популярной оперой в мире».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97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>
                <a:latin typeface="Monotype Corsiva" pitchFamily="66" charset="0"/>
              </a:rPr>
              <a:t>ЦЕЛЬ:</a:t>
            </a:r>
            <a:r>
              <a:rPr lang="ru-RU" dirty="0" smtClean="0"/>
              <a:t>			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Знакомство с музыкальными образами героев из оперы «</a:t>
            </a:r>
            <a:r>
              <a:rPr lang="ru-RU" sz="4000" dirty="0" err="1" smtClean="0">
                <a:latin typeface="Monotype Corsiva" pitchFamily="66" charset="0"/>
              </a:rPr>
              <a:t>Кармен</a:t>
            </a:r>
            <a:r>
              <a:rPr lang="ru-RU" sz="4000" dirty="0" smtClean="0">
                <a:latin typeface="Monotype Corsiva" pitchFamily="66" charset="0"/>
              </a:rPr>
              <a:t>» Жоржа Бизе.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Задачи: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Создать условия для формирования целостного представления об оперном спектакле, развитие музыкальных образов, структуре отдельных номеров, формирование понятий увертюра, хабанера.</a:t>
            </a:r>
          </a:p>
          <a:p>
            <a:r>
              <a:rPr lang="ru-RU" dirty="0" smtClean="0">
                <a:latin typeface="Monotype Corsiva" pitchFamily="66" charset="0"/>
              </a:rPr>
              <a:t>Развить умение выделять главное, сравнивать музыкальные номера, обобщать и делать выводы.</a:t>
            </a:r>
          </a:p>
          <a:p>
            <a:r>
              <a:rPr lang="ru-RU" dirty="0" smtClean="0">
                <a:latin typeface="Monotype Corsiva" pitchFamily="66" charset="0"/>
              </a:rPr>
              <a:t>Воспитывать художественный вкус учащихся, расширить музыкальный кругозор.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704088"/>
            <a:ext cx="4474840" cy="5533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3466728" cy="5559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Monotype Corsiva" pitchFamily="66" charset="0"/>
                <a:cs typeface="Times New Roman" pitchFamily="18" charset="0"/>
              </a:rPr>
              <a:t>Жорж Бизе</a:t>
            </a:r>
          </a:p>
          <a:p>
            <a:pPr marL="0" indent="0" algn="ctr">
              <a:buNone/>
            </a:pPr>
            <a:r>
              <a:rPr lang="ru-RU" sz="4400" dirty="0" smtClean="0">
                <a:latin typeface="Monotype Corsiva" pitchFamily="66" charset="0"/>
                <a:cs typeface="Times New Roman" pitchFamily="18" charset="0"/>
              </a:rPr>
              <a:t>(1838-1875)</a:t>
            </a:r>
          </a:p>
          <a:p>
            <a:pPr marL="0" indent="0" algn="ctr">
              <a:buNone/>
            </a:pPr>
            <a:r>
              <a:rPr lang="ru-RU" sz="4400" dirty="0" smtClean="0">
                <a:latin typeface="Monotype Corsiva" pitchFamily="66" charset="0"/>
                <a:cs typeface="Times New Roman" pitchFamily="18" charset="0"/>
              </a:rPr>
              <a:t>Знаменитый французский композитор XIX века</a:t>
            </a:r>
            <a:endParaRPr lang="ru-RU" sz="44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4487454" cy="499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00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В основу сюжета оперы положена одноименная новелла </a:t>
            </a:r>
            <a:r>
              <a:rPr lang="ru-RU" sz="4000" dirty="0" err="1" smtClean="0">
                <a:latin typeface="Monotype Corsiva" pitchFamily="66" charset="0"/>
                <a:cs typeface="Times New Roman" pitchFamily="18" charset="0"/>
              </a:rPr>
              <a:t>Проспера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 Мериме, в которой правдиво рассказывается история любви и гибели её главных героев, людей из народа, - солдата </a:t>
            </a:r>
            <a:r>
              <a:rPr lang="ru-RU" sz="4000" dirty="0" err="1" smtClean="0">
                <a:latin typeface="Monotype Corsiva" pitchFamily="66" charset="0"/>
                <a:cs typeface="Times New Roman" pitchFamily="18" charset="0"/>
              </a:rPr>
              <a:t>Хозе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 и цыганки Кармен.</a:t>
            </a:r>
            <a:endParaRPr lang="ru-RU" sz="4000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1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 smtClean="0">
                <a:latin typeface="Monotype Corsiva" pitchFamily="66" charset="0"/>
              </a:rPr>
              <a:t>	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Конфликт между свободолюбием красавицы </a:t>
            </a:r>
            <a:r>
              <a:rPr lang="ru-RU" sz="3200" dirty="0" err="1" smtClean="0">
                <a:latin typeface="Monotype Corsiva" pitchFamily="66" charset="0"/>
                <a:cs typeface="Times New Roman" pitchFamily="18" charset="0"/>
              </a:rPr>
              <a:t>Кармен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 и ревнивой страстностью </a:t>
            </a:r>
            <a:r>
              <a:rPr lang="ru-RU" sz="3200" dirty="0" err="1" smtClean="0">
                <a:latin typeface="Monotype Corsiva" pitchFamily="66" charset="0"/>
                <a:cs typeface="Times New Roman" pitchFamily="18" charset="0"/>
              </a:rPr>
              <a:t>Хозе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 приводит к трагической развязке. 	</a:t>
            </a:r>
          </a:p>
          <a:p>
            <a:pPr marL="0" indent="0">
              <a:buNone/>
            </a:pP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	Жорж Бизе своей музыкой возвысил героев, обобщил основной конфликт и поднял его до глубокой человеческой драмы.</a:t>
            </a:r>
          </a:p>
          <a:p>
            <a:pPr marL="0" indent="0">
              <a:buNone/>
            </a:pP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	«</a:t>
            </a:r>
            <a:r>
              <a:rPr lang="ru-RU" sz="3200" dirty="0" err="1" smtClean="0">
                <a:latin typeface="Monotype Corsiva" pitchFamily="66" charset="0"/>
                <a:cs typeface="Times New Roman" pitchFamily="18" charset="0"/>
              </a:rPr>
              <a:t>Кармен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» не только вершина в творчестве Бизе, но и вершина мирового оперного искусства.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7318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75006"/>
            <a:ext cx="7664163" cy="545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13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latin typeface="Monotype Corsiva" pitchFamily="66" charset="0"/>
                <a:cs typeface="Times New Roman" pitchFamily="18" charset="0"/>
              </a:rPr>
              <a:t>В опере четыре действия.</a:t>
            </a:r>
          </a:p>
          <a:p>
            <a:pPr marL="0" indent="0" algn="just">
              <a:buNone/>
            </a:pPr>
            <a:r>
              <a:rPr lang="ru-RU" sz="3600" i="1" dirty="0" smtClean="0">
                <a:latin typeface="Monotype Corsiva" pitchFamily="66" charset="0"/>
                <a:cs typeface="Times New Roman" pitchFamily="18" charset="0"/>
              </a:rPr>
              <a:t>	Открывается она  </a:t>
            </a:r>
            <a:r>
              <a:rPr lang="ru-RU" sz="3600" i="1" u="sng" dirty="0" smtClean="0">
                <a:latin typeface="Monotype Corsiva" pitchFamily="66" charset="0"/>
                <a:cs typeface="Times New Roman" pitchFamily="18" charset="0"/>
              </a:rPr>
              <a:t>увертюрой</a:t>
            </a:r>
            <a:r>
              <a:rPr lang="ru-RU" sz="3600" i="1" dirty="0" smtClean="0">
                <a:latin typeface="Monotype Corsiva" pitchFamily="66" charset="0"/>
                <a:cs typeface="Times New Roman" pitchFamily="18" charset="0"/>
              </a:rPr>
              <a:t>, в которой в контрастном сопоставлении возникают основные образы оперы вплоть до короткой , полной трагической напряженности мелодии (темы роковой страсти Кармен), которая будет развиваться на протяжении всей оперы вместе </a:t>
            </a:r>
            <a:r>
              <a:rPr lang="ru-RU" sz="3600" i="1" dirty="0" err="1" smtClean="0">
                <a:latin typeface="Monotype Corsiva" pitchFamily="66" charset="0"/>
                <a:cs typeface="Times New Roman" pitchFamily="18" charset="0"/>
              </a:rPr>
              <a:t>c</a:t>
            </a:r>
            <a:r>
              <a:rPr lang="ru-RU" sz="3600" i="1" dirty="0" smtClean="0">
                <a:latin typeface="Monotype Corsiva" pitchFamily="66" charset="0"/>
                <a:cs typeface="Times New Roman" pitchFamily="18" charset="0"/>
              </a:rPr>
              <a:t> трагической судьбой героини.</a:t>
            </a:r>
            <a:endParaRPr lang="ru-RU" sz="3600" i="1" dirty="0"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714876" y="928670"/>
            <a:ext cx="4214842" cy="531973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</a:t>
            </a:r>
            <a:r>
              <a:rPr lang="ru-RU" sz="4000" dirty="0" err="1" smtClean="0">
                <a:latin typeface="Monotype Corsiva" pitchFamily="66" charset="0"/>
              </a:rPr>
              <a:t>Кармен</a:t>
            </a:r>
            <a:r>
              <a:rPr lang="ru-RU" sz="4000" dirty="0" smtClean="0">
                <a:latin typeface="Monotype Corsiva" pitchFamily="66" charset="0"/>
              </a:rPr>
              <a:t> - олицетворение страстного темперамента, </a:t>
            </a:r>
          </a:p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   женской неотразимости, независимости.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4" name="Picture 2" descr="C:\Users\Администратор\Downloads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3914176" cy="438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18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422</TotalTime>
  <Words>223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Опера «Кармен»  Самая популярная опера в мире</vt:lpstr>
      <vt:lpstr> ЦЕЛЬ:     </vt:lpstr>
      <vt:lpstr>Задачи:</vt:lpstr>
      <vt:lpstr>Слайд 4</vt:lpstr>
      <vt:lpstr>Слайд 5</vt:lpstr>
      <vt:lpstr>Слайд 6</vt:lpstr>
      <vt:lpstr>Слайд 7</vt:lpstr>
      <vt:lpstr>Слайд 8</vt:lpstr>
      <vt:lpstr> </vt:lpstr>
      <vt:lpstr>Слайд 10</vt:lpstr>
      <vt:lpstr>Хозе </vt:lpstr>
      <vt:lpstr>Коррида — наиболее распространённая форма боя быков, традиционное испанское зрелище, практикующееся также и в некоторых других странах в частности, в Южной Америке.</vt:lpstr>
      <vt:lpstr>Тореадор Эскамильо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балета «Щелкунчик».</dc:title>
  <dc:creator>user</dc:creator>
  <cp:lastModifiedBy>000</cp:lastModifiedBy>
  <cp:revision>31</cp:revision>
  <dcterms:created xsi:type="dcterms:W3CDTF">2012-01-09T08:26:17Z</dcterms:created>
  <dcterms:modified xsi:type="dcterms:W3CDTF">2014-11-20T15:44:33Z</dcterms:modified>
</cp:coreProperties>
</file>