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9" r:id="rId3"/>
    <p:sldId id="279" r:id="rId4"/>
    <p:sldId id="271" r:id="rId5"/>
    <p:sldId id="262" r:id="rId6"/>
    <p:sldId id="275" r:id="rId7"/>
    <p:sldId id="276" r:id="rId8"/>
    <p:sldId id="264" r:id="rId9"/>
    <p:sldId id="268" r:id="rId10"/>
    <p:sldId id="270" r:id="rId11"/>
    <p:sldId id="263" r:id="rId12"/>
    <p:sldId id="266" r:id="rId13"/>
    <p:sldId id="265" r:id="rId14"/>
    <p:sldId id="277" r:id="rId15"/>
    <p:sldId id="278" r:id="rId16"/>
    <p:sldId id="281" r:id="rId17"/>
    <p:sldId id="258" r:id="rId18"/>
    <p:sldId id="260" r:id="rId19"/>
    <p:sldId id="257" r:id="rId20"/>
    <p:sldId id="286" r:id="rId21"/>
    <p:sldId id="282" r:id="rId22"/>
    <p:sldId id="259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8268"/>
    <a:srgbClr val="7F868D"/>
    <a:srgbClr val="CC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6805-75FB-416D-8AC5-3491900044F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8AF9-5F15-40FE-BA4C-7B34750EA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1;&#1088;&#1086;&#1082;&#1080;%20&#1096;&#1082;&#1086;&#1083;&#1072;%2014\&#1088;&#1086;&#1078;&#1076;&#1077;&#1089;&#1090;&#1074;&#1086;\09_Slava_V_Vyshnih_Bogu_Stihira_Po_50__Psalme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1;&#1088;&#1086;&#1082;&#1080;%20&#1096;&#1082;&#1086;&#1083;&#1072;%2014\&#1088;&#1086;&#1078;&#1076;&#1077;&#1089;&#1090;&#1074;&#1086;\03_Tropar_Rozhdestva_Hristova_Glas_4.mp3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1;&#1088;&#1086;&#1082;&#1080;%20&#1096;&#1082;&#1086;&#1083;&#1072;%2014\&#1088;&#1086;&#1078;&#1076;&#1077;&#1089;&#1090;&#1074;&#1086;\&#1055;&#1088;&#1072;&#1074;&#1086;&#1089;&#1083;&#1072;&#1074;&#1085;&#1099;&#1077;_&#1087;&#1077;&#1089;&#1085;&#1086;&#1087;&#1077;&#1085;&#1080;&#1103;_-__&#1056;&#1086;&#1078;&#1076;&#1077;&#1089;&#1090;&#1074;&#1077;&#1085;&#1089;&#1082;&#1080;&#1081;_&#1090;&#1088;&#1086;&#1087;&#1072;&#1088;&#1100;._(MusVid.net)_.mp3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1;&#1088;&#1086;&#1082;&#1080;%20&#1096;&#1082;&#1086;&#1083;&#1072;%2014\&#1088;&#1086;&#1078;&#1076;&#1077;&#1089;&#1090;&#1074;&#1086;\26_Dnes_Hristos_Ot_Devy_CHistoj_Nam_Rozhdaetsja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656" y="620688"/>
            <a:ext cx="70516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православная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духовная музыка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rt-assorty.ru/uploads/posts/2013-03/1364287758_1879-pastuhi-i-ang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64696" cy="68734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16216" y="332656"/>
            <a:ext cx="2351862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Карл Генрих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Блох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556792"/>
            <a:ext cx="2552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Пастухи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ангел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ontent.foto.mail.ru/mail/asatianis/_blogs/i-18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4358"/>
            <a:ext cx="9144000" cy="6263642"/>
          </a:xfrm>
          <a:prstGeom prst="rect">
            <a:avLst/>
          </a:prstGeom>
          <a:noFill/>
        </p:spPr>
      </p:pic>
      <p:pic>
        <p:nvPicPr>
          <p:cNvPr id="4" name="09_Slava_V_Vyshnih_Bogu_Stihira_Po_50__Psal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596336" y="54868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692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Поклонение пастухов</a:t>
            </a:r>
            <a:endParaRPr lang="ru-RU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7/95/756/95756545_76378098_starofbethlehem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5733256"/>
            <a:ext cx="6450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Вифлеемская звезда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2/67/411/67411165_navidadreyesestrella01_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027.radikal.ru/1111/a3/e104dc358a3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5256584" cy="6454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2160" y="10527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Путь волхвов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41.imageshack.us/img41/4090/isanindogum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20680" cy="72512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548680"/>
            <a:ext cx="313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Поклонение волхвов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gs.by/get_img?ImageId=16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656"/>
            <a:ext cx="9144000" cy="6143625"/>
          </a:xfrm>
          <a:prstGeom prst="rect">
            <a:avLst/>
          </a:prstGeom>
          <a:noFill/>
        </p:spPr>
      </p:pic>
      <p:pic>
        <p:nvPicPr>
          <p:cNvPr id="3" name="03_Tropar_Rozhdestva_Hristova_Glas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81236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tsn.ua/media/images2/original/Jan2011/383374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53.radikal.ru/i141/1112/96/ff6a250a65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5051" y="0"/>
            <a:ext cx="9219051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4572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 smtClean="0"/>
              <a:t>ВЕРТЕ́П</a:t>
            </a:r>
            <a:r>
              <a:rPr lang="ru-RU" sz="3200" dirty="0" smtClean="0"/>
              <a:t> —</a:t>
            </a:r>
          </a:p>
          <a:p>
            <a:r>
              <a:rPr lang="ru-RU" sz="3200" dirty="0" smtClean="0"/>
              <a:t> 1) пещера, глубокий круговой овраг; </a:t>
            </a:r>
          </a:p>
          <a:p>
            <a:r>
              <a:rPr lang="ru-RU" sz="3200" dirty="0" smtClean="0"/>
              <a:t>2) один из видов фольклорного кукольного театра.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upersolnishco.net/wp-content/uploads/2012/01/S-Rojdestvom-Hristovim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124744"/>
            <a:ext cx="3595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Рождество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Христово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adikale.ru/data/upload/69fda/05615/cdf58d2fb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Православные_песнопения_-__Рождественский_тропарь.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50.radikal.ru/i128/1001/7e/e222ce03dd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1860" y="548680"/>
            <a:ext cx="7294561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u="sng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Духовная музыка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(от </a:t>
            </a:r>
            <a:r>
              <a:rPr lang="ru-RU" sz="48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сл.дух,душа</a:t>
            </a:r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– музыка,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звучащая в храмах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монастырях,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музыка о Боге и для Бога.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620688"/>
            <a:ext cx="24663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96952"/>
            <a:ext cx="299037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996952"/>
            <a:ext cx="27390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светская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1628800"/>
            <a:ext cx="180020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1628800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4210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A’capella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инструментального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сопровождения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mbv.info/images/stories/com_form2content/p2/f7684/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43933"/>
            <a:ext cx="8460432" cy="690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rt-assorty.ru/uploads/posts/2013-03/1364287592_1865-blagovescheni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5527"/>
            <a:ext cx="3816424" cy="6832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2708920"/>
            <a:ext cx="457625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Благовещение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76672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Карл Генрих Блох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1834-1890 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(Дания)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071.radikal.ru/1105/ad/f50f6e64149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477581" cy="6309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2322" y="4293096"/>
            <a:ext cx="28947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Благовещение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Андрей Рублёв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1405г.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56645" y="476672"/>
            <a:ext cx="43873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Радуйся,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Благодатная!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Господь с Тобою!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Благословенна Ты между женами.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Родишь же Сына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наречешь имя Ему Иисус.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будет велик,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назовется сыном Всевышнего,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Царству Его не будет конца.”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orwin-mikke.pl/uploads/img/Joseph-Mary-Bethlehem-mormo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1607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69269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Дорога  из  </a:t>
            </a:r>
            <a:r>
              <a:rPr lang="ru-RU" sz="3600" b="1" i="1" dirty="0" err="1" smtClean="0"/>
              <a:t>Назарета</a:t>
            </a:r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в Вифлеем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-fotki.yandex.ru/get/4000/ven6267.6/0_1a7bd_b2cf85f3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07071"/>
            <a:ext cx="5112568" cy="6262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69269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Гостиницы переполнены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7/95/907/95907011_68791835_1294223629_christma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2493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«И родила Сына своего Первенца, и спеленала Его,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и положила Его в ясли»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26_Dnes_Hristos_Ot_Devy_CHistoj_Nam_Rozhdaets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rnasse.ru/images/users/photos/medium/5e8aa7026f4e4318e99ec9b2e0fb17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328592" cy="63943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88640"/>
            <a:ext cx="3419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Пастухи сторожили ночью стадо, когда им явился Ангел. "И слава Господня осияла их; и убоялись страхом великим". Он возвестил им, что ныне в Вифлееме на радость всем людям родился Спаситель. "И вот вам знак, вы найдете Младенца в пеленах, лежащего в яслях".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211</Words>
  <Application>Microsoft Office PowerPoint</Application>
  <PresentationFormat>Экран (4:3)</PresentationFormat>
  <Paragraphs>47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35</cp:revision>
  <dcterms:created xsi:type="dcterms:W3CDTF">2014-01-09T12:44:47Z</dcterms:created>
  <dcterms:modified xsi:type="dcterms:W3CDTF">2015-01-05T15:53:58Z</dcterms:modified>
</cp:coreProperties>
</file>