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60" r:id="rId5"/>
    <p:sldId id="276" r:id="rId6"/>
    <p:sldId id="266" r:id="rId7"/>
    <p:sldId id="257" r:id="rId8"/>
    <p:sldId id="277" r:id="rId9"/>
    <p:sldId id="267" r:id="rId10"/>
    <p:sldId id="261" r:id="rId11"/>
    <p:sldId id="262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2C31-5715-4B56-86DC-42E976E54522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2235B-05DD-47B9-BC2A-07D429D4A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241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Художественный образ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лейта-пиккол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478" y="1484784"/>
            <a:ext cx="6955178" cy="5236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79512" y="116632"/>
            <a:ext cx="878497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Флейта-пикколо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обладает блестящим, в пронзительным и свистящим тембром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ольга\Desktop\uid_11861a1fa95.580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83535" cy="5712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96752"/>
            <a:ext cx="38325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контрабас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E:\уроки школа 14\муз инструм\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97585" y="1335063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836712"/>
            <a:ext cx="4464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обладает </a:t>
            </a:r>
          </a:p>
          <a:p>
            <a:r>
              <a:rPr lang="ru-RU" sz="4400" dirty="0" smtClean="0"/>
              <a:t>очень низким голосом,</a:t>
            </a:r>
            <a:br>
              <a:rPr lang="ru-RU" sz="4400" dirty="0" smtClean="0"/>
            </a:br>
            <a:r>
              <a:rPr lang="ru-RU" sz="4400" dirty="0" smtClean="0"/>
              <a:t>тяжелый, неповоротливый инструмент</a:t>
            </a:r>
            <a:endParaRPr lang="ru-RU" sz="4400" b="1" dirty="0"/>
          </a:p>
        </p:txBody>
      </p:sp>
      <p:pic>
        <p:nvPicPr>
          <p:cNvPr id="4" name="Picture 2" descr="E:\уроки школа 14\муз инструм\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97585" y="1335063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6607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звуки будете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использовать: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высокие или низкие?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мышата Записи в рубрике мышата Дневник ElenaPoli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5" y="1484784"/>
            <a:ext cx="4578373" cy="395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Pin Light Grey Mouse Clip Art on Pinter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Паровозы и локомотивы - обои на рабочий стол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6311/55137602.64/0_a5bd1_8290d01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536504" cy="4252192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лавянский звериный гороскоп - ХАЦАПЕТОВКА- интересный форум,советы,отношения,психология,новости и другой позитив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6768752" cy="6272823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0282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Художественный образ</a:t>
            </a:r>
            <a:endParaRPr lang="ru-RU" sz="6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2293" y="1268760"/>
            <a:ext cx="22084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ритм</a:t>
            </a:r>
            <a:endParaRPr lang="ru-RU" sz="7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lofile.com/torrent_image/237000/23588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320480" cy="6480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471695" y="188640"/>
            <a:ext cx="4672305" cy="30162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vi-V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Дми́трий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vi-V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Дми́триевич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vi-V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Шостако́вич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«Вальс-шутка»</a:t>
            </a:r>
            <a:endParaRPr lang="ru-RU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Мультфильмы на букву Т скачать бесплатно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1498" y="3284984"/>
            <a:ext cx="4320481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7693"/>
            <a:ext cx="3550267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легкая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светлая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грустная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сердитая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нежная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воздушная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мрачная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17693"/>
            <a:ext cx="3898183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прозрачная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сказочная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героическая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мощная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изящная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грозная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мажорная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268760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есенка про сл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4896544" cy="65106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868144" y="332656"/>
            <a:ext cx="29065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Вальс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«Слоны»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lassical.net/music/images/composer/s/saint-sa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0648"/>
            <a:ext cx="5182004" cy="6308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51520" y="476672"/>
            <a:ext cx="2866489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Шарль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Камиль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Сен-Санс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612576" y="357301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Вальс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«Слоны»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268760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650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Высокие звуки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4797152"/>
            <a:ext cx="4224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Низкие звуки</a:t>
            </a:r>
            <a:endParaRPr lang="ru-RU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067944" y="1628800"/>
            <a:ext cx="648072" cy="3096344"/>
          </a:xfrm>
          <a:prstGeom prst="upDownArrow">
            <a:avLst/>
          </a:prstGeom>
          <a:gradFill flip="none" rotWithShape="1">
            <a:gsLst>
              <a:gs pos="0">
                <a:srgbClr val="C00000"/>
              </a:gs>
              <a:gs pos="52000">
                <a:srgbClr val="C00000">
                  <a:alpha val="46000"/>
                </a:srgbClr>
              </a:gs>
              <a:gs pos="53000">
                <a:srgbClr val="002060">
                  <a:alpha val="49000"/>
                </a:srgbClr>
              </a:gs>
              <a:gs pos="93000">
                <a:srgbClr val="002060"/>
              </a:gs>
              <a:gs pos="45000">
                <a:srgbClr val="0070C0">
                  <a:alpha val="50000"/>
                </a:srgbClr>
              </a:gs>
              <a:gs pos="97000">
                <a:srgbClr val="002060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69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23</cp:revision>
  <dcterms:created xsi:type="dcterms:W3CDTF">2014-01-20T17:17:07Z</dcterms:created>
  <dcterms:modified xsi:type="dcterms:W3CDTF">2015-01-06T15:34:48Z</dcterms:modified>
</cp:coreProperties>
</file>