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5DC14-ABCA-4870-B9B5-B79F43F463E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4D94C-1754-41EB-A5F1-802E8F8A9C14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Особенности социального положения молодежи</a:t>
          </a:r>
          <a:endParaRPr lang="ru-RU" b="1" dirty="0"/>
        </a:p>
      </dgm:t>
    </dgm:pt>
    <dgm:pt modelId="{3484DF98-95BD-4FCD-9BF5-FA31EE9663B8}" type="parTrans" cxnId="{97925B90-6EF0-4437-AC94-F304637E171F}">
      <dgm:prSet/>
      <dgm:spPr/>
      <dgm:t>
        <a:bodyPr/>
        <a:lstStyle/>
        <a:p>
          <a:endParaRPr lang="ru-RU"/>
        </a:p>
      </dgm:t>
    </dgm:pt>
    <dgm:pt modelId="{3AEB01F8-D4AC-485B-9738-025CF3B2FC05}" type="sibTrans" cxnId="{97925B90-6EF0-4437-AC94-F304637E171F}">
      <dgm:prSet/>
      <dgm:spPr/>
      <dgm:t>
        <a:bodyPr/>
        <a:lstStyle/>
        <a:p>
          <a:endParaRPr lang="ru-RU"/>
        </a:p>
      </dgm:t>
    </dgm:pt>
    <dgm:pt modelId="{84A13E9C-E958-41E7-A10D-7B66116CE1BF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Переходность положения</a:t>
          </a:r>
          <a:endParaRPr lang="ru-RU" b="1" dirty="0"/>
        </a:p>
      </dgm:t>
    </dgm:pt>
    <dgm:pt modelId="{D5F8C66E-8FCC-44F7-BBF2-18606F7892F6}" type="parTrans" cxnId="{6AFC6A53-5355-4236-8A0F-50F67B823D06}">
      <dgm:prSet/>
      <dgm:spPr/>
      <dgm:t>
        <a:bodyPr/>
        <a:lstStyle/>
        <a:p>
          <a:endParaRPr lang="ru-RU"/>
        </a:p>
      </dgm:t>
    </dgm:pt>
    <dgm:pt modelId="{05229EDD-EDEE-4052-BAE1-D82E56C4FFDF}" type="sibTrans" cxnId="{6AFC6A53-5355-4236-8A0F-50F67B823D06}">
      <dgm:prSet/>
      <dgm:spPr/>
      <dgm:t>
        <a:bodyPr/>
        <a:lstStyle/>
        <a:p>
          <a:endParaRPr lang="ru-RU"/>
        </a:p>
      </dgm:t>
    </dgm:pt>
    <dgm:pt modelId="{28B7714C-EDDB-41AA-929A-A6FAD5DC556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Освоение новых соц. ролей, связанных с изменением</a:t>
          </a:r>
          <a:r>
            <a:rPr lang="ru-RU" sz="1500" b="1" dirty="0" smtClean="0"/>
            <a:t> </a:t>
          </a:r>
          <a:r>
            <a:rPr lang="ru-RU" sz="2400" b="1" dirty="0" smtClean="0"/>
            <a:t>статуса</a:t>
          </a:r>
          <a:endParaRPr lang="ru-RU" sz="2400" b="1" dirty="0"/>
        </a:p>
      </dgm:t>
    </dgm:pt>
    <dgm:pt modelId="{19C08C19-4FA1-4A46-821F-9B48F15E58C5}" type="parTrans" cxnId="{D9B6E34D-661E-4079-A6C8-3D807D061A8A}">
      <dgm:prSet/>
      <dgm:spPr/>
      <dgm:t>
        <a:bodyPr/>
        <a:lstStyle/>
        <a:p>
          <a:endParaRPr lang="ru-RU"/>
        </a:p>
      </dgm:t>
    </dgm:pt>
    <dgm:pt modelId="{A5959814-45D6-4048-AC27-269478EE0724}" type="sibTrans" cxnId="{D9B6E34D-661E-4079-A6C8-3D807D061A8A}">
      <dgm:prSet/>
      <dgm:spPr/>
      <dgm:t>
        <a:bodyPr/>
        <a:lstStyle/>
        <a:p>
          <a:endParaRPr lang="ru-RU"/>
        </a:p>
      </dgm:t>
    </dgm:pt>
    <dgm:pt modelId="{F6E656A4-CF46-4398-AFEE-7472A4735BA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Благоприятные перспективы в профессиональном и карьерном плане</a:t>
          </a:r>
          <a:endParaRPr lang="ru-RU" sz="2000" b="1" dirty="0"/>
        </a:p>
      </dgm:t>
    </dgm:pt>
    <dgm:pt modelId="{423ECDB7-9E0F-442E-9905-22BF3117F840}" type="parTrans" cxnId="{D3D403C6-0658-4614-9C1B-0EBB4F2F923F}">
      <dgm:prSet/>
      <dgm:spPr/>
      <dgm:t>
        <a:bodyPr/>
        <a:lstStyle/>
        <a:p>
          <a:endParaRPr lang="ru-RU"/>
        </a:p>
      </dgm:t>
    </dgm:pt>
    <dgm:pt modelId="{2A32749E-1094-4460-8DA3-B2F3ACE6A4DA}" type="sibTrans" cxnId="{D3D403C6-0658-4614-9C1B-0EBB4F2F923F}">
      <dgm:prSet/>
      <dgm:spPr/>
      <dgm:t>
        <a:bodyPr/>
        <a:lstStyle/>
        <a:p>
          <a:endParaRPr lang="ru-RU"/>
        </a:p>
      </dgm:t>
    </dgm:pt>
    <dgm:pt modelId="{A2CD4F85-65C7-433A-9A3B-823CF4D92C1D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Высокий уровень мобильности</a:t>
          </a:r>
          <a:endParaRPr lang="ru-RU" b="1" dirty="0"/>
        </a:p>
      </dgm:t>
    </dgm:pt>
    <dgm:pt modelId="{0CC9CA2A-0B4E-40D1-BE9E-38111D50BBA6}" type="parTrans" cxnId="{A47C4ED6-7831-47F0-9CA2-EC2E9C736E1D}">
      <dgm:prSet/>
      <dgm:spPr/>
      <dgm:t>
        <a:bodyPr/>
        <a:lstStyle/>
        <a:p>
          <a:endParaRPr lang="ru-RU"/>
        </a:p>
      </dgm:t>
    </dgm:pt>
    <dgm:pt modelId="{CB942A57-F929-4CEF-899E-EB11EE5C8354}" type="sibTrans" cxnId="{A47C4ED6-7831-47F0-9CA2-EC2E9C736E1D}">
      <dgm:prSet/>
      <dgm:spPr/>
      <dgm:t>
        <a:bodyPr/>
        <a:lstStyle/>
        <a:p>
          <a:endParaRPr lang="ru-RU"/>
        </a:p>
      </dgm:t>
    </dgm:pt>
    <dgm:pt modelId="{AB4364FB-C88C-4880-8215-6B1F2C2806E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Активный поиск своего места в жизни</a:t>
          </a:r>
          <a:endParaRPr lang="ru-RU" sz="2400" b="1" dirty="0"/>
        </a:p>
      </dgm:t>
    </dgm:pt>
    <dgm:pt modelId="{C5B90FA9-B3B5-4719-9493-BB0B619935C5}" type="parTrans" cxnId="{90F4968F-A258-48A9-8BA6-09B800FA4567}">
      <dgm:prSet/>
      <dgm:spPr/>
      <dgm:t>
        <a:bodyPr/>
        <a:lstStyle/>
        <a:p>
          <a:endParaRPr lang="ru-RU"/>
        </a:p>
      </dgm:t>
    </dgm:pt>
    <dgm:pt modelId="{666C8CE4-3656-420B-9E7F-35D1B3B1658C}" type="sibTrans" cxnId="{90F4968F-A258-48A9-8BA6-09B800FA4567}">
      <dgm:prSet/>
      <dgm:spPr/>
      <dgm:t>
        <a:bodyPr/>
        <a:lstStyle/>
        <a:p>
          <a:endParaRPr lang="ru-RU"/>
        </a:p>
      </dgm:t>
    </dgm:pt>
    <dgm:pt modelId="{1C7246EA-962F-4B31-967A-EC6EE789C3D0}" type="pres">
      <dgm:prSet presAssocID="{6D05DC14-ABCA-4870-B9B5-B79F43F463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C57E56-0318-471C-8B87-9B4948AAC930}" type="pres">
      <dgm:prSet presAssocID="{54C4D94C-1754-41EB-A5F1-802E8F8A9C14}" presName="vertOne" presStyleCnt="0"/>
      <dgm:spPr/>
    </dgm:pt>
    <dgm:pt modelId="{A1A59170-56FD-4BC4-891F-59808B269BF2}" type="pres">
      <dgm:prSet presAssocID="{54C4D94C-1754-41EB-A5F1-802E8F8A9C14}" presName="txOne" presStyleLbl="node0" presStyleIdx="0" presStyleCnt="1" custScaleY="38735" custLinFactNeighborX="1692" custLinFactNeighborY="-86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B1DE4-7F8F-44FD-80DC-0BFECA3FCF88}" type="pres">
      <dgm:prSet presAssocID="{54C4D94C-1754-41EB-A5F1-802E8F8A9C14}" presName="parTransOne" presStyleCnt="0"/>
      <dgm:spPr/>
    </dgm:pt>
    <dgm:pt modelId="{FAC5239D-6620-45F0-922B-59933BC242A3}" type="pres">
      <dgm:prSet presAssocID="{54C4D94C-1754-41EB-A5F1-802E8F8A9C14}" presName="horzOne" presStyleCnt="0"/>
      <dgm:spPr/>
    </dgm:pt>
    <dgm:pt modelId="{3032D03D-A8E0-4CDC-969A-263B8F302DE7}" type="pres">
      <dgm:prSet presAssocID="{84A13E9C-E958-41E7-A10D-7B66116CE1BF}" presName="vertTwo" presStyleCnt="0"/>
      <dgm:spPr/>
    </dgm:pt>
    <dgm:pt modelId="{C2E2CF81-D900-47F9-AAA5-D18EAF107369}" type="pres">
      <dgm:prSet presAssocID="{84A13E9C-E958-41E7-A10D-7B66116CE1BF}" presName="txTwo" presStyleLbl="node2" presStyleIdx="0" presStyleCnt="2" custScaleX="71949" custScaleY="74867" custLinFactNeighborX="-11513" custLinFactNeighborY="-21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326200-6D60-4975-BB2D-DE1A49218C11}" type="pres">
      <dgm:prSet presAssocID="{84A13E9C-E958-41E7-A10D-7B66116CE1BF}" presName="parTransTwo" presStyleCnt="0"/>
      <dgm:spPr/>
    </dgm:pt>
    <dgm:pt modelId="{730D880B-19B3-4EDD-9224-0BB43543BF2D}" type="pres">
      <dgm:prSet presAssocID="{84A13E9C-E958-41E7-A10D-7B66116CE1BF}" presName="horzTwo" presStyleCnt="0"/>
      <dgm:spPr/>
    </dgm:pt>
    <dgm:pt modelId="{DC61E34C-6FD2-4380-8C23-99D0F2D34B3C}" type="pres">
      <dgm:prSet presAssocID="{28B7714C-EDDB-41AA-929A-A6FAD5DC556E}" presName="vertThree" presStyleCnt="0"/>
      <dgm:spPr/>
    </dgm:pt>
    <dgm:pt modelId="{86825786-2E33-415C-BB44-1379B5BE7503}" type="pres">
      <dgm:prSet presAssocID="{28B7714C-EDDB-41AA-929A-A6FAD5DC556E}" presName="txThree" presStyleLbl="node3" presStyleIdx="0" presStyleCnt="3" custScaleX="188570" custScaleY="10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996C3-D6E0-4D9A-9017-0B8F995C7E96}" type="pres">
      <dgm:prSet presAssocID="{28B7714C-EDDB-41AA-929A-A6FAD5DC556E}" presName="horzThree" presStyleCnt="0"/>
      <dgm:spPr/>
    </dgm:pt>
    <dgm:pt modelId="{E61D7A7E-5DFE-4978-82F4-0E22ED630309}" type="pres">
      <dgm:prSet presAssocID="{A5959814-45D6-4048-AC27-269478EE0724}" presName="sibSpaceThree" presStyleCnt="0"/>
      <dgm:spPr/>
    </dgm:pt>
    <dgm:pt modelId="{985604D3-7505-4454-8DDB-BED10AD2CFE3}" type="pres">
      <dgm:prSet presAssocID="{F6E656A4-CF46-4398-AFEE-7472A4735BA4}" presName="vertThree" presStyleCnt="0"/>
      <dgm:spPr/>
    </dgm:pt>
    <dgm:pt modelId="{974FD1BB-F91C-48CD-B141-F2E5C4C0E463}" type="pres">
      <dgm:prSet presAssocID="{F6E656A4-CF46-4398-AFEE-7472A4735BA4}" presName="txThree" presStyleLbl="node3" presStyleIdx="1" presStyleCnt="3" custScaleX="171594" custScaleY="109427" custLinFactNeighborX="24909" custLinFactNeighborY="-7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24C3C-8516-4416-BE18-4510B000BA98}" type="pres">
      <dgm:prSet presAssocID="{F6E656A4-CF46-4398-AFEE-7472A4735BA4}" presName="horzThree" presStyleCnt="0"/>
      <dgm:spPr/>
    </dgm:pt>
    <dgm:pt modelId="{1EFA1721-CF4F-456F-8E63-641372629D7F}" type="pres">
      <dgm:prSet presAssocID="{05229EDD-EDEE-4052-BAE1-D82E56C4FFDF}" presName="sibSpaceTwo" presStyleCnt="0"/>
      <dgm:spPr/>
    </dgm:pt>
    <dgm:pt modelId="{D6F8A92D-07A6-45D0-81D2-FB7A57B2DAAA}" type="pres">
      <dgm:prSet presAssocID="{A2CD4F85-65C7-433A-9A3B-823CF4D92C1D}" presName="vertTwo" presStyleCnt="0"/>
      <dgm:spPr/>
    </dgm:pt>
    <dgm:pt modelId="{23C5E369-BB9A-4C05-BA7A-E480CB2074DB}" type="pres">
      <dgm:prSet presAssocID="{A2CD4F85-65C7-433A-9A3B-823CF4D92C1D}" presName="txTwo" presStyleLbl="node2" presStyleIdx="1" presStyleCnt="2" custScaleX="152652" custScaleY="71823" custLinFactNeighborX="-39519" custLinFactNeighborY="-21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71B98-D050-4AC0-8E29-DAF0FF764F13}" type="pres">
      <dgm:prSet presAssocID="{A2CD4F85-65C7-433A-9A3B-823CF4D92C1D}" presName="parTransTwo" presStyleCnt="0"/>
      <dgm:spPr/>
    </dgm:pt>
    <dgm:pt modelId="{C0B07480-767C-4265-B507-7C769080D2F3}" type="pres">
      <dgm:prSet presAssocID="{A2CD4F85-65C7-433A-9A3B-823CF4D92C1D}" presName="horzTwo" presStyleCnt="0"/>
      <dgm:spPr/>
    </dgm:pt>
    <dgm:pt modelId="{0A1E5FE3-1208-4619-B599-C9FF6C9E4D61}" type="pres">
      <dgm:prSet presAssocID="{AB4364FB-C88C-4880-8215-6B1F2C2806EB}" presName="vertThree" presStyleCnt="0"/>
      <dgm:spPr/>
    </dgm:pt>
    <dgm:pt modelId="{89DE10AD-6AAC-4B47-A890-293B7EE0D029}" type="pres">
      <dgm:prSet presAssocID="{AB4364FB-C88C-4880-8215-6B1F2C2806EB}" presName="txThree" presStyleLbl="node3" presStyleIdx="2" presStyleCnt="3" custScaleX="169827" custScaleY="98277" custLinFactNeighborX="24317" custLinFactNeighborY="5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C85B7-B9FF-42A1-B73A-4EFF6AB6A922}" type="pres">
      <dgm:prSet presAssocID="{AB4364FB-C88C-4880-8215-6B1F2C2806EB}" presName="horzThree" presStyleCnt="0"/>
      <dgm:spPr/>
    </dgm:pt>
  </dgm:ptLst>
  <dgm:cxnLst>
    <dgm:cxn modelId="{C66F9330-DE02-4C8B-9D2F-24FA82EEECED}" type="presOf" srcId="{54C4D94C-1754-41EB-A5F1-802E8F8A9C14}" destId="{A1A59170-56FD-4BC4-891F-59808B269BF2}" srcOrd="0" destOrd="0" presId="urn:microsoft.com/office/officeart/2005/8/layout/hierarchy4"/>
    <dgm:cxn modelId="{90F4968F-A258-48A9-8BA6-09B800FA4567}" srcId="{A2CD4F85-65C7-433A-9A3B-823CF4D92C1D}" destId="{AB4364FB-C88C-4880-8215-6B1F2C2806EB}" srcOrd="0" destOrd="0" parTransId="{C5B90FA9-B3B5-4719-9493-BB0B619935C5}" sibTransId="{666C8CE4-3656-420B-9E7F-35D1B3B1658C}"/>
    <dgm:cxn modelId="{4BD7B8F4-80C2-4B9F-A55B-7B489E5B5E93}" type="presOf" srcId="{F6E656A4-CF46-4398-AFEE-7472A4735BA4}" destId="{974FD1BB-F91C-48CD-B141-F2E5C4C0E463}" srcOrd="0" destOrd="0" presId="urn:microsoft.com/office/officeart/2005/8/layout/hierarchy4"/>
    <dgm:cxn modelId="{4FED9CBD-3370-45AB-9410-443375446B1C}" type="presOf" srcId="{28B7714C-EDDB-41AA-929A-A6FAD5DC556E}" destId="{86825786-2E33-415C-BB44-1379B5BE7503}" srcOrd="0" destOrd="0" presId="urn:microsoft.com/office/officeart/2005/8/layout/hierarchy4"/>
    <dgm:cxn modelId="{69D95FFB-0D30-417E-BCA0-7467C29EA693}" type="presOf" srcId="{AB4364FB-C88C-4880-8215-6B1F2C2806EB}" destId="{89DE10AD-6AAC-4B47-A890-293B7EE0D029}" srcOrd="0" destOrd="0" presId="urn:microsoft.com/office/officeart/2005/8/layout/hierarchy4"/>
    <dgm:cxn modelId="{A47C4ED6-7831-47F0-9CA2-EC2E9C736E1D}" srcId="{54C4D94C-1754-41EB-A5F1-802E8F8A9C14}" destId="{A2CD4F85-65C7-433A-9A3B-823CF4D92C1D}" srcOrd="1" destOrd="0" parTransId="{0CC9CA2A-0B4E-40D1-BE9E-38111D50BBA6}" sibTransId="{CB942A57-F929-4CEF-899E-EB11EE5C8354}"/>
    <dgm:cxn modelId="{97545E79-1ACF-45CC-B7E0-B790B70E23A5}" type="presOf" srcId="{A2CD4F85-65C7-433A-9A3B-823CF4D92C1D}" destId="{23C5E369-BB9A-4C05-BA7A-E480CB2074DB}" srcOrd="0" destOrd="0" presId="urn:microsoft.com/office/officeart/2005/8/layout/hierarchy4"/>
    <dgm:cxn modelId="{97925B90-6EF0-4437-AC94-F304637E171F}" srcId="{6D05DC14-ABCA-4870-B9B5-B79F43F463EC}" destId="{54C4D94C-1754-41EB-A5F1-802E8F8A9C14}" srcOrd="0" destOrd="0" parTransId="{3484DF98-95BD-4FCD-9BF5-FA31EE9663B8}" sibTransId="{3AEB01F8-D4AC-485B-9738-025CF3B2FC05}"/>
    <dgm:cxn modelId="{08DF2548-EE9D-4D0D-8697-FC4493F41616}" type="presOf" srcId="{6D05DC14-ABCA-4870-B9B5-B79F43F463EC}" destId="{1C7246EA-962F-4B31-967A-EC6EE789C3D0}" srcOrd="0" destOrd="0" presId="urn:microsoft.com/office/officeart/2005/8/layout/hierarchy4"/>
    <dgm:cxn modelId="{D9B6E34D-661E-4079-A6C8-3D807D061A8A}" srcId="{84A13E9C-E958-41E7-A10D-7B66116CE1BF}" destId="{28B7714C-EDDB-41AA-929A-A6FAD5DC556E}" srcOrd="0" destOrd="0" parTransId="{19C08C19-4FA1-4A46-821F-9B48F15E58C5}" sibTransId="{A5959814-45D6-4048-AC27-269478EE0724}"/>
    <dgm:cxn modelId="{6AFC6A53-5355-4236-8A0F-50F67B823D06}" srcId="{54C4D94C-1754-41EB-A5F1-802E8F8A9C14}" destId="{84A13E9C-E958-41E7-A10D-7B66116CE1BF}" srcOrd="0" destOrd="0" parTransId="{D5F8C66E-8FCC-44F7-BBF2-18606F7892F6}" sibTransId="{05229EDD-EDEE-4052-BAE1-D82E56C4FFDF}"/>
    <dgm:cxn modelId="{A477EB63-219A-40FE-9F47-BBD707A4FDD0}" type="presOf" srcId="{84A13E9C-E958-41E7-A10D-7B66116CE1BF}" destId="{C2E2CF81-D900-47F9-AAA5-D18EAF107369}" srcOrd="0" destOrd="0" presId="urn:microsoft.com/office/officeart/2005/8/layout/hierarchy4"/>
    <dgm:cxn modelId="{D3D403C6-0658-4614-9C1B-0EBB4F2F923F}" srcId="{84A13E9C-E958-41E7-A10D-7B66116CE1BF}" destId="{F6E656A4-CF46-4398-AFEE-7472A4735BA4}" srcOrd="1" destOrd="0" parTransId="{423ECDB7-9E0F-442E-9905-22BF3117F840}" sibTransId="{2A32749E-1094-4460-8DA3-B2F3ACE6A4DA}"/>
    <dgm:cxn modelId="{2C9787CC-E466-4296-89E3-046F7BD35303}" type="presParOf" srcId="{1C7246EA-962F-4B31-967A-EC6EE789C3D0}" destId="{7BC57E56-0318-471C-8B87-9B4948AAC930}" srcOrd="0" destOrd="0" presId="urn:microsoft.com/office/officeart/2005/8/layout/hierarchy4"/>
    <dgm:cxn modelId="{5AAF4862-7527-415F-B60D-229CF15592C2}" type="presParOf" srcId="{7BC57E56-0318-471C-8B87-9B4948AAC930}" destId="{A1A59170-56FD-4BC4-891F-59808B269BF2}" srcOrd="0" destOrd="0" presId="urn:microsoft.com/office/officeart/2005/8/layout/hierarchy4"/>
    <dgm:cxn modelId="{94F17BF0-0A38-4C82-8173-0F3946D07A59}" type="presParOf" srcId="{7BC57E56-0318-471C-8B87-9B4948AAC930}" destId="{287B1DE4-7F8F-44FD-80DC-0BFECA3FCF88}" srcOrd="1" destOrd="0" presId="urn:microsoft.com/office/officeart/2005/8/layout/hierarchy4"/>
    <dgm:cxn modelId="{AE936F3C-88FC-4794-81CE-7079C041C7A2}" type="presParOf" srcId="{7BC57E56-0318-471C-8B87-9B4948AAC930}" destId="{FAC5239D-6620-45F0-922B-59933BC242A3}" srcOrd="2" destOrd="0" presId="urn:microsoft.com/office/officeart/2005/8/layout/hierarchy4"/>
    <dgm:cxn modelId="{F67FCE17-5D1A-499F-BCC0-71BB69FD0180}" type="presParOf" srcId="{FAC5239D-6620-45F0-922B-59933BC242A3}" destId="{3032D03D-A8E0-4CDC-969A-263B8F302DE7}" srcOrd="0" destOrd="0" presId="urn:microsoft.com/office/officeart/2005/8/layout/hierarchy4"/>
    <dgm:cxn modelId="{898F74DB-AAFF-44E3-9A54-27C851BAE7E2}" type="presParOf" srcId="{3032D03D-A8E0-4CDC-969A-263B8F302DE7}" destId="{C2E2CF81-D900-47F9-AAA5-D18EAF107369}" srcOrd="0" destOrd="0" presId="urn:microsoft.com/office/officeart/2005/8/layout/hierarchy4"/>
    <dgm:cxn modelId="{99A69AE2-EFCE-44DF-98BC-69EFA30FA137}" type="presParOf" srcId="{3032D03D-A8E0-4CDC-969A-263B8F302DE7}" destId="{64326200-6D60-4975-BB2D-DE1A49218C11}" srcOrd="1" destOrd="0" presId="urn:microsoft.com/office/officeart/2005/8/layout/hierarchy4"/>
    <dgm:cxn modelId="{3F028841-829E-4DDB-A124-7AA493F197C5}" type="presParOf" srcId="{3032D03D-A8E0-4CDC-969A-263B8F302DE7}" destId="{730D880B-19B3-4EDD-9224-0BB43543BF2D}" srcOrd="2" destOrd="0" presId="urn:microsoft.com/office/officeart/2005/8/layout/hierarchy4"/>
    <dgm:cxn modelId="{0DD66FBE-D462-477B-871E-18EC6A269145}" type="presParOf" srcId="{730D880B-19B3-4EDD-9224-0BB43543BF2D}" destId="{DC61E34C-6FD2-4380-8C23-99D0F2D34B3C}" srcOrd="0" destOrd="0" presId="urn:microsoft.com/office/officeart/2005/8/layout/hierarchy4"/>
    <dgm:cxn modelId="{6F556C44-695E-4D78-99D6-F2F790F84A89}" type="presParOf" srcId="{DC61E34C-6FD2-4380-8C23-99D0F2D34B3C}" destId="{86825786-2E33-415C-BB44-1379B5BE7503}" srcOrd="0" destOrd="0" presId="urn:microsoft.com/office/officeart/2005/8/layout/hierarchy4"/>
    <dgm:cxn modelId="{81F30E1E-3583-419E-B409-CC8ABBC430E9}" type="presParOf" srcId="{DC61E34C-6FD2-4380-8C23-99D0F2D34B3C}" destId="{DF2996C3-D6E0-4D9A-9017-0B8F995C7E96}" srcOrd="1" destOrd="0" presId="urn:microsoft.com/office/officeart/2005/8/layout/hierarchy4"/>
    <dgm:cxn modelId="{91B28FF3-1620-4EDB-99F5-E4D87218D9B4}" type="presParOf" srcId="{730D880B-19B3-4EDD-9224-0BB43543BF2D}" destId="{E61D7A7E-5DFE-4978-82F4-0E22ED630309}" srcOrd="1" destOrd="0" presId="urn:microsoft.com/office/officeart/2005/8/layout/hierarchy4"/>
    <dgm:cxn modelId="{74E5B4F1-C2EB-4478-BD56-FABFF6F6464A}" type="presParOf" srcId="{730D880B-19B3-4EDD-9224-0BB43543BF2D}" destId="{985604D3-7505-4454-8DDB-BED10AD2CFE3}" srcOrd="2" destOrd="0" presId="urn:microsoft.com/office/officeart/2005/8/layout/hierarchy4"/>
    <dgm:cxn modelId="{417A153C-74F6-46BB-A600-FF43676E8692}" type="presParOf" srcId="{985604D3-7505-4454-8DDB-BED10AD2CFE3}" destId="{974FD1BB-F91C-48CD-B141-F2E5C4C0E463}" srcOrd="0" destOrd="0" presId="urn:microsoft.com/office/officeart/2005/8/layout/hierarchy4"/>
    <dgm:cxn modelId="{BEEC4EDF-33A5-4467-B5D2-1C7DFBC80791}" type="presParOf" srcId="{985604D3-7505-4454-8DDB-BED10AD2CFE3}" destId="{E1F24C3C-8516-4416-BE18-4510B000BA98}" srcOrd="1" destOrd="0" presId="urn:microsoft.com/office/officeart/2005/8/layout/hierarchy4"/>
    <dgm:cxn modelId="{0F0C42D8-A9E1-4FE9-A646-B53849458AAA}" type="presParOf" srcId="{FAC5239D-6620-45F0-922B-59933BC242A3}" destId="{1EFA1721-CF4F-456F-8E63-641372629D7F}" srcOrd="1" destOrd="0" presId="urn:microsoft.com/office/officeart/2005/8/layout/hierarchy4"/>
    <dgm:cxn modelId="{29DAE27B-83AB-4A0F-B11D-F4A77F8A70F2}" type="presParOf" srcId="{FAC5239D-6620-45F0-922B-59933BC242A3}" destId="{D6F8A92D-07A6-45D0-81D2-FB7A57B2DAAA}" srcOrd="2" destOrd="0" presId="urn:microsoft.com/office/officeart/2005/8/layout/hierarchy4"/>
    <dgm:cxn modelId="{63F4030B-EB4F-4CBB-8F38-FF3E4B9C6ABA}" type="presParOf" srcId="{D6F8A92D-07A6-45D0-81D2-FB7A57B2DAAA}" destId="{23C5E369-BB9A-4C05-BA7A-E480CB2074DB}" srcOrd="0" destOrd="0" presId="urn:microsoft.com/office/officeart/2005/8/layout/hierarchy4"/>
    <dgm:cxn modelId="{4FC352A4-2D87-453C-819F-A35E66E97324}" type="presParOf" srcId="{D6F8A92D-07A6-45D0-81D2-FB7A57B2DAAA}" destId="{D7871B98-D050-4AC0-8E29-DAF0FF764F13}" srcOrd="1" destOrd="0" presId="urn:microsoft.com/office/officeart/2005/8/layout/hierarchy4"/>
    <dgm:cxn modelId="{185B695B-8998-41E4-A9BF-16C85C5C51EC}" type="presParOf" srcId="{D6F8A92D-07A6-45D0-81D2-FB7A57B2DAAA}" destId="{C0B07480-767C-4265-B507-7C769080D2F3}" srcOrd="2" destOrd="0" presId="urn:microsoft.com/office/officeart/2005/8/layout/hierarchy4"/>
    <dgm:cxn modelId="{4487023A-8F06-4F8F-8BEC-D94F5A2702A3}" type="presParOf" srcId="{C0B07480-767C-4265-B507-7C769080D2F3}" destId="{0A1E5FE3-1208-4619-B599-C9FF6C9E4D61}" srcOrd="0" destOrd="0" presId="urn:microsoft.com/office/officeart/2005/8/layout/hierarchy4"/>
    <dgm:cxn modelId="{DBD97A20-2132-4C8E-B0BA-A9A5F0F6F505}" type="presParOf" srcId="{0A1E5FE3-1208-4619-B599-C9FF6C9E4D61}" destId="{89DE10AD-6AAC-4B47-A890-293B7EE0D029}" srcOrd="0" destOrd="0" presId="urn:microsoft.com/office/officeart/2005/8/layout/hierarchy4"/>
    <dgm:cxn modelId="{A987DE7D-5FC6-4260-9A7C-C0B8E968FBB9}" type="presParOf" srcId="{0A1E5FE3-1208-4619-B599-C9FF6C9E4D61}" destId="{4FDC85B7-B9FF-42A1-B73A-4EFF6AB6A922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521E-739E-4743-886B-F9BA0005FF9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1EC5-A9CD-4373-A3A7-A11B878D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0"/>
            <a:ext cx="8143932" cy="698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Молодежь как социальная группа.  Этнические общности.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Межнациональные отношения.</a:t>
            </a:r>
          </a:p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Верны ли следующие суждения о межнациональных конфликтах?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А. Демократическое общество создает правовую основу предотвращения межнациональных конфликтов.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Б. В многонациональном обществе существует опасность перерастания экономических противоречий в межнациональные конфликты.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Верно 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Верно только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	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Верны оба суждения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Оба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суждения неверны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214290"/>
            <a:ext cx="8643998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Национальная политика – это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Целенаправленная деятельность по регулированию этнополитических процессов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совокупность условий и типичных видов жизнедеятельность и поведения людей.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Совокупность основных целей, принципов и мероприятий органов государственной власти, направленных на реализацию социальных прав граждан, предусмотренных конституцией.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Совокупность мер, направленных на реализацию политических прав молодежи.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86808" cy="64940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Какую тенденцию в развитии межнациональных отношений иллюстрирует углубленное изучение национального языка в школах субъекта федерации?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этнического своеобразия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Преодоление социальной дифференциации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Межнациональную интеграцию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Ослабление социальной мобильности.</a:t>
            </a:r>
          </a:p>
          <a:p>
            <a:pPr marL="514350" indent="-514350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Конституционные принципы (основы) национальной политики в РФ.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Молодежь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социально-демографическая группа, выделяемая на основе совокупности возрастных характеристик ( приблизительно от 16 до 25 лет), особенностей социального положения и определенных социально-психологических качеств.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42878" y="2643182"/>
          <a:ext cx="850112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01056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Этническая общность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исторически сложившаяся на определенной территории устойчивая совокупность людей, обладающая общими чертами и стабильными особенностями культуры, языка, психического склада, самосознанием и исторической памятью, а также осознанием своих интересов и целей, своего единства и отличия от других подобных образований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71604" y="285728"/>
            <a:ext cx="614366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643050"/>
            <a:ext cx="135732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1643050"/>
            <a:ext cx="150019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10" y="1643050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1643050"/>
            <a:ext cx="13573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000372"/>
            <a:ext cx="278608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06" y="2928934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16" y="2928934"/>
            <a:ext cx="142876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14546" y="357166"/>
            <a:ext cx="51435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этнических общностей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1857364"/>
            <a:ext cx="107157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422" y="1857364"/>
            <a:ext cx="12144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племя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1857364"/>
            <a:ext cx="20717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0892" y="1857364"/>
            <a:ext cx="12144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3143248"/>
            <a:ext cx="25003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44" y="3214686"/>
            <a:ext cx="26432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Рабовладельческое феодальное общество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2330" y="3286124"/>
            <a:ext cx="15716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Капиталистическое общество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7" idx="2"/>
          </p:cNvCxnSpPr>
          <p:nvPr/>
        </p:nvCxnSpPr>
        <p:spPr>
          <a:xfrm rot="5400000">
            <a:off x="4393405" y="13215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071802" y="1214422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715140" y="1071546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  <a:endCxn id="9" idx="1"/>
          </p:cNvCxnSpPr>
          <p:nvPr/>
        </p:nvCxnSpPr>
        <p:spPr>
          <a:xfrm>
            <a:off x="1785918" y="2107397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  <a:endCxn id="18" idx="1"/>
          </p:cNvCxnSpPr>
          <p:nvPr/>
        </p:nvCxnSpPr>
        <p:spPr>
          <a:xfrm>
            <a:off x="3714744" y="2107397"/>
            <a:ext cx="500066" cy="11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0" idx="3"/>
            <a:endCxn id="11" idx="1"/>
          </p:cNvCxnSpPr>
          <p:nvPr/>
        </p:nvCxnSpPr>
        <p:spPr>
          <a:xfrm flipV="1">
            <a:off x="6429388" y="2071678"/>
            <a:ext cx="57150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8" idx="2"/>
          </p:cNvCxnSpPr>
          <p:nvPr/>
        </p:nvCxnSpPr>
        <p:spPr>
          <a:xfrm rot="16200000" flipV="1">
            <a:off x="946522" y="2732479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 flipH="1" flipV="1">
            <a:off x="2607455" y="2821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822033" y="275033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1" idx="2"/>
          </p:cNvCxnSpPr>
          <p:nvPr/>
        </p:nvCxnSpPr>
        <p:spPr>
          <a:xfrm rot="16200000" flipV="1">
            <a:off x="7518818" y="2661041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14818"/>
            <a:ext cx="3071802" cy="216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500570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572008"/>
            <a:ext cx="1712657" cy="21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тенденции развития наций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Межнациональная дифференциация – процесс разъединения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214422"/>
            <a:ext cx="4181476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Межнациональная интеграция – процесс постепенного объединения различных этносов, народов и наций.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786058"/>
            <a:ext cx="3429024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Самоизоляция в целом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Протекционизм в экономике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Национализм в различных формах в политике и культуре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Религиозный фанатизм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3286124"/>
            <a:ext cx="371477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Экономические и политические союзы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Международные и культурные центры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Взаимопроникновение религий, культур, ценностей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Транснациональные корпорации (ТНК)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321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тенденции развития наций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2012-04-10T16:16:21Z</dcterms:created>
  <dcterms:modified xsi:type="dcterms:W3CDTF">2014-10-25T11:04:43Z</dcterms:modified>
</cp:coreProperties>
</file>