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30015-79BF-4DFA-BB8E-B96B8F8C3B9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25EE57-F6F1-412A-8E63-F6B26E2973B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1" dirty="0" smtClean="0"/>
            <a:t>Исторические типы стратификации</a:t>
          </a:r>
          <a:endParaRPr lang="ru-RU" sz="3600" b="1" dirty="0"/>
        </a:p>
      </dgm:t>
    </dgm:pt>
    <dgm:pt modelId="{D814FCFC-3BC7-4EE8-BA0A-836706D08FF7}" type="parTrans" cxnId="{B38D92F1-9338-4D5E-BFAA-059FAC156B62}">
      <dgm:prSet/>
      <dgm:spPr/>
      <dgm:t>
        <a:bodyPr/>
        <a:lstStyle/>
        <a:p>
          <a:endParaRPr lang="ru-RU"/>
        </a:p>
      </dgm:t>
    </dgm:pt>
    <dgm:pt modelId="{544EF896-9677-4091-B9AC-60B7B3D854CE}" type="sibTrans" cxnId="{B38D92F1-9338-4D5E-BFAA-059FAC156B62}">
      <dgm:prSet/>
      <dgm:spPr/>
      <dgm:t>
        <a:bodyPr/>
        <a:lstStyle/>
        <a:p>
          <a:endParaRPr lang="ru-RU"/>
        </a:p>
      </dgm:t>
    </dgm:pt>
    <dgm:pt modelId="{43A7F70E-E2EB-41DE-96F9-A9E21394BD6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smtClean="0"/>
            <a:t>рабство</a:t>
          </a:r>
          <a:endParaRPr lang="ru-RU" sz="3200" b="1" dirty="0"/>
        </a:p>
      </dgm:t>
    </dgm:pt>
    <dgm:pt modelId="{9485BD5F-9D9D-4C92-85AF-FBCDFD9B921B}" type="parTrans" cxnId="{813EAA6D-8F0D-4987-87B0-0F42540AFDBF}">
      <dgm:prSet/>
      <dgm:spPr/>
      <dgm:t>
        <a:bodyPr/>
        <a:lstStyle/>
        <a:p>
          <a:endParaRPr lang="ru-RU"/>
        </a:p>
      </dgm:t>
    </dgm:pt>
    <dgm:pt modelId="{47379898-F95C-43D6-8248-83DDC326991E}" type="sibTrans" cxnId="{813EAA6D-8F0D-4987-87B0-0F42540AFDBF}">
      <dgm:prSet/>
      <dgm:spPr/>
      <dgm:t>
        <a:bodyPr/>
        <a:lstStyle/>
        <a:p>
          <a:endParaRPr lang="ru-RU"/>
        </a:p>
      </dgm:t>
    </dgm:pt>
    <dgm:pt modelId="{1435DDBF-1714-48F1-B42A-CE6F8F9CE7E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Кастовая система</a:t>
          </a:r>
          <a:endParaRPr lang="ru-RU" sz="2800" b="1" dirty="0"/>
        </a:p>
      </dgm:t>
    </dgm:pt>
    <dgm:pt modelId="{683A5547-1282-4E8D-87D7-7B0DBF17698B}" type="parTrans" cxnId="{ABC0D571-42E0-47D3-8464-7FA3A91074BE}">
      <dgm:prSet/>
      <dgm:spPr/>
      <dgm:t>
        <a:bodyPr/>
        <a:lstStyle/>
        <a:p>
          <a:endParaRPr lang="ru-RU"/>
        </a:p>
      </dgm:t>
    </dgm:pt>
    <dgm:pt modelId="{D4753A35-6EFF-48CC-A03E-ECEBB16681AB}" type="sibTrans" cxnId="{ABC0D571-42E0-47D3-8464-7FA3A91074BE}">
      <dgm:prSet/>
      <dgm:spPr/>
      <dgm:t>
        <a:bodyPr/>
        <a:lstStyle/>
        <a:p>
          <a:endParaRPr lang="ru-RU"/>
        </a:p>
      </dgm:t>
    </dgm:pt>
    <dgm:pt modelId="{350D2141-2AE9-4987-9626-D7A27667A95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Сословная система</a:t>
          </a:r>
          <a:endParaRPr lang="ru-RU" sz="2800" b="1" dirty="0"/>
        </a:p>
      </dgm:t>
    </dgm:pt>
    <dgm:pt modelId="{E1BD066F-D746-4E4A-AC4C-51478B916659}" type="parTrans" cxnId="{641481A6-1A0D-45C8-9049-28D2727D83FE}">
      <dgm:prSet/>
      <dgm:spPr/>
      <dgm:t>
        <a:bodyPr/>
        <a:lstStyle/>
        <a:p>
          <a:endParaRPr lang="ru-RU"/>
        </a:p>
      </dgm:t>
    </dgm:pt>
    <dgm:pt modelId="{EF74F5E8-CF34-4C12-A0EF-8252C31CE188}" type="sibTrans" cxnId="{641481A6-1A0D-45C8-9049-28D2727D83FE}">
      <dgm:prSet/>
      <dgm:spPr/>
      <dgm:t>
        <a:bodyPr/>
        <a:lstStyle/>
        <a:p>
          <a:endParaRPr lang="ru-RU"/>
        </a:p>
      </dgm:t>
    </dgm:pt>
    <dgm:pt modelId="{75FAF095-3BF5-4A58-A660-B3FE3842F75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Классовая система</a:t>
          </a:r>
          <a:endParaRPr lang="ru-RU" sz="2800" b="1" dirty="0"/>
        </a:p>
      </dgm:t>
    </dgm:pt>
    <dgm:pt modelId="{47308E36-461C-436E-8780-F31399D8FB5B}" type="parTrans" cxnId="{DF3AF243-2E08-4E94-9B68-8A46819965F6}">
      <dgm:prSet/>
      <dgm:spPr/>
      <dgm:t>
        <a:bodyPr/>
        <a:lstStyle/>
        <a:p>
          <a:endParaRPr lang="ru-RU"/>
        </a:p>
      </dgm:t>
    </dgm:pt>
    <dgm:pt modelId="{8B6EE372-A56F-4119-8B3D-7864F73D2728}" type="sibTrans" cxnId="{DF3AF243-2E08-4E94-9B68-8A46819965F6}">
      <dgm:prSet/>
      <dgm:spPr/>
      <dgm:t>
        <a:bodyPr/>
        <a:lstStyle/>
        <a:p>
          <a:endParaRPr lang="ru-RU"/>
        </a:p>
      </dgm:t>
    </dgm:pt>
    <dgm:pt modelId="{003F3A6C-8727-4F4D-95E9-60D5C21FE693}" type="pres">
      <dgm:prSet presAssocID="{ADE30015-79BF-4DFA-BB8E-B96B8F8C3B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E5346E-6F12-417A-9F46-973BB3E10053}" type="pres">
      <dgm:prSet presAssocID="{0825EE57-F6F1-412A-8E63-F6B26E2973BC}" presName="hierRoot1" presStyleCnt="0"/>
      <dgm:spPr/>
    </dgm:pt>
    <dgm:pt modelId="{A1A940E9-F320-403E-96E6-03F3F613A20F}" type="pres">
      <dgm:prSet presAssocID="{0825EE57-F6F1-412A-8E63-F6B26E2973BC}" presName="composite" presStyleCnt="0"/>
      <dgm:spPr/>
    </dgm:pt>
    <dgm:pt modelId="{1FEB75AA-1101-4D54-BC24-C37E80A56414}" type="pres">
      <dgm:prSet presAssocID="{0825EE57-F6F1-412A-8E63-F6B26E2973BC}" presName="background" presStyleLbl="node0" presStyleIdx="0" presStyleCnt="1"/>
      <dgm:spPr/>
    </dgm:pt>
    <dgm:pt modelId="{1CE3E202-E611-4EB2-9542-D9FD7452D252}" type="pres">
      <dgm:prSet presAssocID="{0825EE57-F6F1-412A-8E63-F6B26E2973BC}" presName="text" presStyleLbl="fgAcc0" presStyleIdx="0" presStyleCnt="1" custScaleX="478058" custScaleY="116747" custLinFactY="-7480" custLinFactNeighborX="1649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5D48CE-90AF-4D87-B7A2-864C72BE48A5}" type="pres">
      <dgm:prSet presAssocID="{0825EE57-F6F1-412A-8E63-F6B26E2973BC}" presName="hierChild2" presStyleCnt="0"/>
      <dgm:spPr/>
    </dgm:pt>
    <dgm:pt modelId="{A95A56A9-5A6D-497E-8253-8CBD37AE31B1}" type="pres">
      <dgm:prSet presAssocID="{9485BD5F-9D9D-4C92-85AF-FBCDFD9B921B}" presName="Name10" presStyleLbl="parChTrans1D2" presStyleIdx="0" presStyleCnt="4"/>
      <dgm:spPr/>
    </dgm:pt>
    <dgm:pt modelId="{D4B11530-7DBF-4D7A-80E7-95ED08406B56}" type="pres">
      <dgm:prSet presAssocID="{43A7F70E-E2EB-41DE-96F9-A9E21394BD65}" presName="hierRoot2" presStyleCnt="0"/>
      <dgm:spPr/>
    </dgm:pt>
    <dgm:pt modelId="{8BD03441-DF80-472B-AB68-2D8729697FBC}" type="pres">
      <dgm:prSet presAssocID="{43A7F70E-E2EB-41DE-96F9-A9E21394BD65}" presName="composite2" presStyleCnt="0"/>
      <dgm:spPr/>
    </dgm:pt>
    <dgm:pt modelId="{E7F35790-DC61-4E68-9FA8-30A19579250F}" type="pres">
      <dgm:prSet presAssocID="{43A7F70E-E2EB-41DE-96F9-A9E21394BD65}" presName="background2" presStyleLbl="node2" presStyleIdx="0" presStyleCnt="4"/>
      <dgm:spPr/>
    </dgm:pt>
    <dgm:pt modelId="{56BA19D3-4FFF-401A-BEE4-019E2F2CF039}" type="pres">
      <dgm:prSet presAssocID="{43A7F70E-E2EB-41DE-96F9-A9E21394BD65}" presName="text2" presStyleLbl="fgAcc2" presStyleIdx="0" presStyleCnt="4" custScaleX="131114" custScaleY="94136" custLinFactNeighborX="-15702" custLinFactNeighborY="-97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991118-35E8-4A7A-86F7-F4E1D663A246}" type="pres">
      <dgm:prSet presAssocID="{43A7F70E-E2EB-41DE-96F9-A9E21394BD65}" presName="hierChild3" presStyleCnt="0"/>
      <dgm:spPr/>
    </dgm:pt>
    <dgm:pt modelId="{81A0B649-3935-4DC1-93C0-3BDE46770B42}" type="pres">
      <dgm:prSet presAssocID="{683A5547-1282-4E8D-87D7-7B0DBF17698B}" presName="Name10" presStyleLbl="parChTrans1D2" presStyleIdx="1" presStyleCnt="4"/>
      <dgm:spPr/>
    </dgm:pt>
    <dgm:pt modelId="{F1E110B2-F68A-4DD0-98A7-8F883A9E79AA}" type="pres">
      <dgm:prSet presAssocID="{1435DDBF-1714-48F1-B42A-CE6F8F9CE7EE}" presName="hierRoot2" presStyleCnt="0"/>
      <dgm:spPr/>
    </dgm:pt>
    <dgm:pt modelId="{56B62508-0AC9-4D87-8F4F-DC40CCB81289}" type="pres">
      <dgm:prSet presAssocID="{1435DDBF-1714-48F1-B42A-CE6F8F9CE7EE}" presName="composite2" presStyleCnt="0"/>
      <dgm:spPr/>
    </dgm:pt>
    <dgm:pt modelId="{86528B9C-65F4-4961-8A94-67BDD6DD19CD}" type="pres">
      <dgm:prSet presAssocID="{1435DDBF-1714-48F1-B42A-CE6F8F9CE7EE}" presName="background2" presStyleLbl="node2" presStyleIdx="1" presStyleCnt="4"/>
      <dgm:spPr/>
    </dgm:pt>
    <dgm:pt modelId="{EF230800-3738-482A-906B-3281779897A3}" type="pres">
      <dgm:prSet presAssocID="{1435DDBF-1714-48F1-B42A-CE6F8F9CE7EE}" presName="text2" presStyleLbl="fgAcc2" presStyleIdx="1" presStyleCnt="4" custScaleX="121957" custLinFactNeighborX="-8582" custLinFactNeighborY="-7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E1610B-F550-4BDC-BB12-653D8EF73D0A}" type="pres">
      <dgm:prSet presAssocID="{1435DDBF-1714-48F1-B42A-CE6F8F9CE7EE}" presName="hierChild3" presStyleCnt="0"/>
      <dgm:spPr/>
    </dgm:pt>
    <dgm:pt modelId="{137BA395-E4E0-4A7B-B76B-8150BA55059D}" type="pres">
      <dgm:prSet presAssocID="{E1BD066F-D746-4E4A-AC4C-51478B916659}" presName="Name10" presStyleLbl="parChTrans1D2" presStyleIdx="2" presStyleCnt="4"/>
      <dgm:spPr/>
    </dgm:pt>
    <dgm:pt modelId="{5E26AA27-CBBB-4780-B505-35162D950F74}" type="pres">
      <dgm:prSet presAssocID="{350D2141-2AE9-4987-9626-D7A27667A959}" presName="hierRoot2" presStyleCnt="0"/>
      <dgm:spPr/>
    </dgm:pt>
    <dgm:pt modelId="{91EB147D-4638-42EA-B94F-07FDBEF4B0E1}" type="pres">
      <dgm:prSet presAssocID="{350D2141-2AE9-4987-9626-D7A27667A959}" presName="composite2" presStyleCnt="0"/>
      <dgm:spPr/>
    </dgm:pt>
    <dgm:pt modelId="{3ACFDF95-D31E-489E-8304-681CB5639E19}" type="pres">
      <dgm:prSet presAssocID="{350D2141-2AE9-4987-9626-D7A27667A959}" presName="background2" presStyleLbl="node2" presStyleIdx="2" presStyleCnt="4"/>
      <dgm:spPr/>
    </dgm:pt>
    <dgm:pt modelId="{124D0B5A-5E35-4FCB-ADCD-AA40CBE642C1}" type="pres">
      <dgm:prSet presAssocID="{350D2141-2AE9-4987-9626-D7A27667A959}" presName="text2" presStyleLbl="fgAcc2" presStyleIdx="2" presStyleCnt="4" custScaleX="136866" custLinFactNeighborX="2904" custLinFactNeighborY="-9791">
        <dgm:presLayoutVars>
          <dgm:chPref val="3"/>
        </dgm:presLayoutVars>
      </dgm:prSet>
      <dgm:spPr/>
    </dgm:pt>
    <dgm:pt modelId="{3AB6B0AF-6304-4FD7-8FF6-3D7466DA5DB8}" type="pres">
      <dgm:prSet presAssocID="{350D2141-2AE9-4987-9626-D7A27667A959}" presName="hierChild3" presStyleCnt="0"/>
      <dgm:spPr/>
    </dgm:pt>
    <dgm:pt modelId="{82DD9962-006D-45F8-9E20-15C7292CCDD5}" type="pres">
      <dgm:prSet presAssocID="{47308E36-461C-436E-8780-F31399D8FB5B}" presName="Name10" presStyleLbl="parChTrans1D2" presStyleIdx="3" presStyleCnt="4"/>
      <dgm:spPr/>
    </dgm:pt>
    <dgm:pt modelId="{8F40E49A-4885-4159-8A39-0B2479E77EF7}" type="pres">
      <dgm:prSet presAssocID="{75FAF095-3BF5-4A58-A660-B3FE3842F759}" presName="hierRoot2" presStyleCnt="0"/>
      <dgm:spPr/>
    </dgm:pt>
    <dgm:pt modelId="{7D778A75-111B-4AA7-AA5D-2B91E6EA6DAC}" type="pres">
      <dgm:prSet presAssocID="{75FAF095-3BF5-4A58-A660-B3FE3842F759}" presName="composite2" presStyleCnt="0"/>
      <dgm:spPr/>
    </dgm:pt>
    <dgm:pt modelId="{8F131478-615B-40C9-B254-28C9ECCCB720}" type="pres">
      <dgm:prSet presAssocID="{75FAF095-3BF5-4A58-A660-B3FE3842F759}" presName="background2" presStyleLbl="node2" presStyleIdx="3" presStyleCnt="4"/>
      <dgm:spPr/>
    </dgm:pt>
    <dgm:pt modelId="{FD5A4173-427D-4A7E-973E-F984E9A11EBE}" type="pres">
      <dgm:prSet presAssocID="{75FAF095-3BF5-4A58-A660-B3FE3842F759}" presName="text2" presStyleLbl="fgAcc2" presStyleIdx="3" presStyleCnt="4" custScaleX="127111" custLinFactNeighborX="-9521" custLinFactNeighborY="-9596">
        <dgm:presLayoutVars>
          <dgm:chPref val="3"/>
        </dgm:presLayoutVars>
      </dgm:prSet>
      <dgm:spPr/>
    </dgm:pt>
    <dgm:pt modelId="{08450547-C62F-410C-8624-23ACD86E8EFC}" type="pres">
      <dgm:prSet presAssocID="{75FAF095-3BF5-4A58-A660-B3FE3842F759}" presName="hierChild3" presStyleCnt="0"/>
      <dgm:spPr/>
    </dgm:pt>
  </dgm:ptLst>
  <dgm:cxnLst>
    <dgm:cxn modelId="{32E6F290-2A46-4DFE-A93D-5B96D785E517}" type="presOf" srcId="{ADE30015-79BF-4DFA-BB8E-B96B8F8C3B94}" destId="{003F3A6C-8727-4F4D-95E9-60D5C21FE693}" srcOrd="0" destOrd="0" presId="urn:microsoft.com/office/officeart/2005/8/layout/hierarchy1"/>
    <dgm:cxn modelId="{F799C53B-6224-448D-91DF-C276131531B1}" type="presOf" srcId="{1435DDBF-1714-48F1-B42A-CE6F8F9CE7EE}" destId="{EF230800-3738-482A-906B-3281779897A3}" srcOrd="0" destOrd="0" presId="urn:microsoft.com/office/officeart/2005/8/layout/hierarchy1"/>
    <dgm:cxn modelId="{715FAF18-479D-43FF-8BA5-AD782AB38142}" type="presOf" srcId="{350D2141-2AE9-4987-9626-D7A27667A959}" destId="{124D0B5A-5E35-4FCB-ADCD-AA40CBE642C1}" srcOrd="0" destOrd="0" presId="urn:microsoft.com/office/officeart/2005/8/layout/hierarchy1"/>
    <dgm:cxn modelId="{DF3AF243-2E08-4E94-9B68-8A46819965F6}" srcId="{0825EE57-F6F1-412A-8E63-F6B26E2973BC}" destId="{75FAF095-3BF5-4A58-A660-B3FE3842F759}" srcOrd="3" destOrd="0" parTransId="{47308E36-461C-436E-8780-F31399D8FB5B}" sibTransId="{8B6EE372-A56F-4119-8B3D-7864F73D2728}"/>
    <dgm:cxn modelId="{B38D92F1-9338-4D5E-BFAA-059FAC156B62}" srcId="{ADE30015-79BF-4DFA-BB8E-B96B8F8C3B94}" destId="{0825EE57-F6F1-412A-8E63-F6B26E2973BC}" srcOrd="0" destOrd="0" parTransId="{D814FCFC-3BC7-4EE8-BA0A-836706D08FF7}" sibTransId="{544EF896-9677-4091-B9AC-60B7B3D854CE}"/>
    <dgm:cxn modelId="{641481A6-1A0D-45C8-9049-28D2727D83FE}" srcId="{0825EE57-F6F1-412A-8E63-F6B26E2973BC}" destId="{350D2141-2AE9-4987-9626-D7A27667A959}" srcOrd="2" destOrd="0" parTransId="{E1BD066F-D746-4E4A-AC4C-51478B916659}" sibTransId="{EF74F5E8-CF34-4C12-A0EF-8252C31CE188}"/>
    <dgm:cxn modelId="{F1D59E60-64A2-4F21-BAC2-551CD1E1B70F}" type="presOf" srcId="{75FAF095-3BF5-4A58-A660-B3FE3842F759}" destId="{FD5A4173-427D-4A7E-973E-F984E9A11EBE}" srcOrd="0" destOrd="0" presId="urn:microsoft.com/office/officeart/2005/8/layout/hierarchy1"/>
    <dgm:cxn modelId="{257408FB-D103-4F51-8DE6-9B269B7F2282}" type="presOf" srcId="{683A5547-1282-4E8D-87D7-7B0DBF17698B}" destId="{81A0B649-3935-4DC1-93C0-3BDE46770B42}" srcOrd="0" destOrd="0" presId="urn:microsoft.com/office/officeart/2005/8/layout/hierarchy1"/>
    <dgm:cxn modelId="{5CAE0809-9ADD-44C2-B378-FE8EF21D3E2D}" type="presOf" srcId="{E1BD066F-D746-4E4A-AC4C-51478B916659}" destId="{137BA395-E4E0-4A7B-B76B-8150BA55059D}" srcOrd="0" destOrd="0" presId="urn:microsoft.com/office/officeart/2005/8/layout/hierarchy1"/>
    <dgm:cxn modelId="{0C03FB11-6F86-4CDE-8FDC-04EA5560F44A}" type="presOf" srcId="{47308E36-461C-436E-8780-F31399D8FB5B}" destId="{82DD9962-006D-45F8-9E20-15C7292CCDD5}" srcOrd="0" destOrd="0" presId="urn:microsoft.com/office/officeart/2005/8/layout/hierarchy1"/>
    <dgm:cxn modelId="{C771742D-3592-4E43-8EAC-F51099777A15}" type="presOf" srcId="{43A7F70E-E2EB-41DE-96F9-A9E21394BD65}" destId="{56BA19D3-4FFF-401A-BEE4-019E2F2CF039}" srcOrd="0" destOrd="0" presId="urn:microsoft.com/office/officeart/2005/8/layout/hierarchy1"/>
    <dgm:cxn modelId="{813EAA6D-8F0D-4987-87B0-0F42540AFDBF}" srcId="{0825EE57-F6F1-412A-8E63-F6B26E2973BC}" destId="{43A7F70E-E2EB-41DE-96F9-A9E21394BD65}" srcOrd="0" destOrd="0" parTransId="{9485BD5F-9D9D-4C92-85AF-FBCDFD9B921B}" sibTransId="{47379898-F95C-43D6-8248-83DDC326991E}"/>
    <dgm:cxn modelId="{ABC0D571-42E0-47D3-8464-7FA3A91074BE}" srcId="{0825EE57-F6F1-412A-8E63-F6B26E2973BC}" destId="{1435DDBF-1714-48F1-B42A-CE6F8F9CE7EE}" srcOrd="1" destOrd="0" parTransId="{683A5547-1282-4E8D-87D7-7B0DBF17698B}" sibTransId="{D4753A35-6EFF-48CC-A03E-ECEBB16681AB}"/>
    <dgm:cxn modelId="{01729E9B-0C10-42D4-95AA-9BE5A0BCA617}" type="presOf" srcId="{9485BD5F-9D9D-4C92-85AF-FBCDFD9B921B}" destId="{A95A56A9-5A6D-497E-8253-8CBD37AE31B1}" srcOrd="0" destOrd="0" presId="urn:microsoft.com/office/officeart/2005/8/layout/hierarchy1"/>
    <dgm:cxn modelId="{5F6AA8B1-B006-470C-8856-0A3B721CBBB5}" type="presOf" srcId="{0825EE57-F6F1-412A-8E63-F6B26E2973BC}" destId="{1CE3E202-E611-4EB2-9542-D9FD7452D252}" srcOrd="0" destOrd="0" presId="urn:microsoft.com/office/officeart/2005/8/layout/hierarchy1"/>
    <dgm:cxn modelId="{D86E1777-B9D8-488D-8FB1-CC558848FAA5}" type="presParOf" srcId="{003F3A6C-8727-4F4D-95E9-60D5C21FE693}" destId="{D5E5346E-6F12-417A-9F46-973BB3E10053}" srcOrd="0" destOrd="0" presId="urn:microsoft.com/office/officeart/2005/8/layout/hierarchy1"/>
    <dgm:cxn modelId="{0C7EC730-7FFB-499A-957C-FE4C3637357F}" type="presParOf" srcId="{D5E5346E-6F12-417A-9F46-973BB3E10053}" destId="{A1A940E9-F320-403E-96E6-03F3F613A20F}" srcOrd="0" destOrd="0" presId="urn:microsoft.com/office/officeart/2005/8/layout/hierarchy1"/>
    <dgm:cxn modelId="{C289AB07-6EFC-4D45-B2B7-A48EB4F0BC88}" type="presParOf" srcId="{A1A940E9-F320-403E-96E6-03F3F613A20F}" destId="{1FEB75AA-1101-4D54-BC24-C37E80A56414}" srcOrd="0" destOrd="0" presId="urn:microsoft.com/office/officeart/2005/8/layout/hierarchy1"/>
    <dgm:cxn modelId="{81A4D309-CD29-4052-86E2-0F0EB9D99DD3}" type="presParOf" srcId="{A1A940E9-F320-403E-96E6-03F3F613A20F}" destId="{1CE3E202-E611-4EB2-9542-D9FD7452D252}" srcOrd="1" destOrd="0" presId="urn:microsoft.com/office/officeart/2005/8/layout/hierarchy1"/>
    <dgm:cxn modelId="{CB6BD2C0-5468-42FE-82E0-7406951BE8C5}" type="presParOf" srcId="{D5E5346E-6F12-417A-9F46-973BB3E10053}" destId="{D45D48CE-90AF-4D87-B7A2-864C72BE48A5}" srcOrd="1" destOrd="0" presId="urn:microsoft.com/office/officeart/2005/8/layout/hierarchy1"/>
    <dgm:cxn modelId="{BC7863A0-4C9D-4246-991C-1613239B98CF}" type="presParOf" srcId="{D45D48CE-90AF-4D87-B7A2-864C72BE48A5}" destId="{A95A56A9-5A6D-497E-8253-8CBD37AE31B1}" srcOrd="0" destOrd="0" presId="urn:microsoft.com/office/officeart/2005/8/layout/hierarchy1"/>
    <dgm:cxn modelId="{FAB75766-342D-4AC0-8F59-8F18C76DD409}" type="presParOf" srcId="{D45D48CE-90AF-4D87-B7A2-864C72BE48A5}" destId="{D4B11530-7DBF-4D7A-80E7-95ED08406B56}" srcOrd="1" destOrd="0" presId="urn:microsoft.com/office/officeart/2005/8/layout/hierarchy1"/>
    <dgm:cxn modelId="{6872FD7C-1C1C-481F-9D8D-D15C73EA297A}" type="presParOf" srcId="{D4B11530-7DBF-4D7A-80E7-95ED08406B56}" destId="{8BD03441-DF80-472B-AB68-2D8729697FBC}" srcOrd="0" destOrd="0" presId="urn:microsoft.com/office/officeart/2005/8/layout/hierarchy1"/>
    <dgm:cxn modelId="{19D1A390-A04C-4BC7-8B47-AA7B32C1EFA6}" type="presParOf" srcId="{8BD03441-DF80-472B-AB68-2D8729697FBC}" destId="{E7F35790-DC61-4E68-9FA8-30A19579250F}" srcOrd="0" destOrd="0" presId="urn:microsoft.com/office/officeart/2005/8/layout/hierarchy1"/>
    <dgm:cxn modelId="{14FE9B05-4914-4E1F-BDBB-013CADB347A0}" type="presParOf" srcId="{8BD03441-DF80-472B-AB68-2D8729697FBC}" destId="{56BA19D3-4FFF-401A-BEE4-019E2F2CF039}" srcOrd="1" destOrd="0" presId="urn:microsoft.com/office/officeart/2005/8/layout/hierarchy1"/>
    <dgm:cxn modelId="{EEB2D286-01A8-409E-BD9A-7A15082AE079}" type="presParOf" srcId="{D4B11530-7DBF-4D7A-80E7-95ED08406B56}" destId="{53991118-35E8-4A7A-86F7-F4E1D663A246}" srcOrd="1" destOrd="0" presId="urn:microsoft.com/office/officeart/2005/8/layout/hierarchy1"/>
    <dgm:cxn modelId="{A73491E5-49EB-408F-B57A-74C17DCA19D4}" type="presParOf" srcId="{D45D48CE-90AF-4D87-B7A2-864C72BE48A5}" destId="{81A0B649-3935-4DC1-93C0-3BDE46770B42}" srcOrd="2" destOrd="0" presId="urn:microsoft.com/office/officeart/2005/8/layout/hierarchy1"/>
    <dgm:cxn modelId="{B054DC68-A44C-4CC9-B3A9-F891FF56B5CD}" type="presParOf" srcId="{D45D48CE-90AF-4D87-B7A2-864C72BE48A5}" destId="{F1E110B2-F68A-4DD0-98A7-8F883A9E79AA}" srcOrd="3" destOrd="0" presId="urn:microsoft.com/office/officeart/2005/8/layout/hierarchy1"/>
    <dgm:cxn modelId="{ECE9FEF2-9B96-45ED-A564-35DFBCD5563C}" type="presParOf" srcId="{F1E110B2-F68A-4DD0-98A7-8F883A9E79AA}" destId="{56B62508-0AC9-4D87-8F4F-DC40CCB81289}" srcOrd="0" destOrd="0" presId="urn:microsoft.com/office/officeart/2005/8/layout/hierarchy1"/>
    <dgm:cxn modelId="{7A2D0D58-26EF-4F21-80CA-2D11FA63B54C}" type="presParOf" srcId="{56B62508-0AC9-4D87-8F4F-DC40CCB81289}" destId="{86528B9C-65F4-4961-8A94-67BDD6DD19CD}" srcOrd="0" destOrd="0" presId="urn:microsoft.com/office/officeart/2005/8/layout/hierarchy1"/>
    <dgm:cxn modelId="{589AD414-4786-4FBD-9A49-E0CBFFADF9AD}" type="presParOf" srcId="{56B62508-0AC9-4D87-8F4F-DC40CCB81289}" destId="{EF230800-3738-482A-906B-3281779897A3}" srcOrd="1" destOrd="0" presId="urn:microsoft.com/office/officeart/2005/8/layout/hierarchy1"/>
    <dgm:cxn modelId="{49596F80-A4FB-43D8-8DFB-F6DB7E84F96C}" type="presParOf" srcId="{F1E110B2-F68A-4DD0-98A7-8F883A9E79AA}" destId="{0DE1610B-F550-4BDC-BB12-653D8EF73D0A}" srcOrd="1" destOrd="0" presId="urn:microsoft.com/office/officeart/2005/8/layout/hierarchy1"/>
    <dgm:cxn modelId="{6135E2EA-B0B4-4271-8274-092F96D7248D}" type="presParOf" srcId="{D45D48CE-90AF-4D87-B7A2-864C72BE48A5}" destId="{137BA395-E4E0-4A7B-B76B-8150BA55059D}" srcOrd="4" destOrd="0" presId="urn:microsoft.com/office/officeart/2005/8/layout/hierarchy1"/>
    <dgm:cxn modelId="{CD8A9A92-3B2F-421D-ADE9-E2AD620B945B}" type="presParOf" srcId="{D45D48CE-90AF-4D87-B7A2-864C72BE48A5}" destId="{5E26AA27-CBBB-4780-B505-35162D950F74}" srcOrd="5" destOrd="0" presId="urn:microsoft.com/office/officeart/2005/8/layout/hierarchy1"/>
    <dgm:cxn modelId="{0437DF21-5589-45D1-B413-A3846B8CE54F}" type="presParOf" srcId="{5E26AA27-CBBB-4780-B505-35162D950F74}" destId="{91EB147D-4638-42EA-B94F-07FDBEF4B0E1}" srcOrd="0" destOrd="0" presId="urn:microsoft.com/office/officeart/2005/8/layout/hierarchy1"/>
    <dgm:cxn modelId="{85BC2C7A-1702-4B53-B995-8308CE37397B}" type="presParOf" srcId="{91EB147D-4638-42EA-B94F-07FDBEF4B0E1}" destId="{3ACFDF95-D31E-489E-8304-681CB5639E19}" srcOrd="0" destOrd="0" presId="urn:microsoft.com/office/officeart/2005/8/layout/hierarchy1"/>
    <dgm:cxn modelId="{70C00093-83F2-4422-9FD4-43E76384E7CA}" type="presParOf" srcId="{91EB147D-4638-42EA-B94F-07FDBEF4B0E1}" destId="{124D0B5A-5E35-4FCB-ADCD-AA40CBE642C1}" srcOrd="1" destOrd="0" presId="urn:microsoft.com/office/officeart/2005/8/layout/hierarchy1"/>
    <dgm:cxn modelId="{8DBECE52-4A35-4253-A9EE-79EBC32E8E3D}" type="presParOf" srcId="{5E26AA27-CBBB-4780-B505-35162D950F74}" destId="{3AB6B0AF-6304-4FD7-8FF6-3D7466DA5DB8}" srcOrd="1" destOrd="0" presId="urn:microsoft.com/office/officeart/2005/8/layout/hierarchy1"/>
    <dgm:cxn modelId="{2819598C-F455-4F67-9BEA-4DAC4D4D911D}" type="presParOf" srcId="{D45D48CE-90AF-4D87-B7A2-864C72BE48A5}" destId="{82DD9962-006D-45F8-9E20-15C7292CCDD5}" srcOrd="6" destOrd="0" presId="urn:microsoft.com/office/officeart/2005/8/layout/hierarchy1"/>
    <dgm:cxn modelId="{7B027697-1CD7-4997-A275-474B3B77BA71}" type="presParOf" srcId="{D45D48CE-90AF-4D87-B7A2-864C72BE48A5}" destId="{8F40E49A-4885-4159-8A39-0B2479E77EF7}" srcOrd="7" destOrd="0" presId="urn:microsoft.com/office/officeart/2005/8/layout/hierarchy1"/>
    <dgm:cxn modelId="{5A5AD737-49DC-4095-A98F-41ABBC982DA2}" type="presParOf" srcId="{8F40E49A-4885-4159-8A39-0B2479E77EF7}" destId="{7D778A75-111B-4AA7-AA5D-2B91E6EA6DAC}" srcOrd="0" destOrd="0" presId="urn:microsoft.com/office/officeart/2005/8/layout/hierarchy1"/>
    <dgm:cxn modelId="{8207AC9F-F200-4EF7-8D37-BE24D385286D}" type="presParOf" srcId="{7D778A75-111B-4AA7-AA5D-2B91E6EA6DAC}" destId="{8F131478-615B-40C9-B254-28C9ECCCB720}" srcOrd="0" destOrd="0" presId="urn:microsoft.com/office/officeart/2005/8/layout/hierarchy1"/>
    <dgm:cxn modelId="{974E7B88-1E52-4EDD-9EE0-736A5D2D2FA1}" type="presParOf" srcId="{7D778A75-111B-4AA7-AA5D-2B91E6EA6DAC}" destId="{FD5A4173-427D-4A7E-973E-F984E9A11EBE}" srcOrd="1" destOrd="0" presId="urn:microsoft.com/office/officeart/2005/8/layout/hierarchy1"/>
    <dgm:cxn modelId="{157E04AA-364B-4C67-BA5B-02C9E878ED84}" type="presParOf" srcId="{8F40E49A-4885-4159-8A39-0B2479E77EF7}" destId="{08450547-C62F-410C-8624-23ACD86E8EFC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C4D1FF-B40C-4CA2-A0A6-82BBEF8B75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479A2F-CFE2-47BC-A57A-AAA00451E0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Признаки социальной общности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23F5F01-F161-4152-9299-BB75BA9E8F7C}" type="parTrans" cxnId="{274B20A4-F519-45E9-8464-BFD91799C801}">
      <dgm:prSet/>
      <dgm:spPr/>
      <dgm:t>
        <a:bodyPr/>
        <a:lstStyle/>
        <a:p>
          <a:endParaRPr lang="ru-RU"/>
        </a:p>
      </dgm:t>
    </dgm:pt>
    <dgm:pt modelId="{730AFC61-F1C7-47F6-9C87-D144B9777F26}" type="sibTrans" cxnId="{274B20A4-F519-45E9-8464-BFD91799C801}">
      <dgm:prSet/>
      <dgm:spPr/>
      <dgm:t>
        <a:bodyPr/>
        <a:lstStyle/>
        <a:p>
          <a:endParaRPr lang="ru-RU"/>
        </a:p>
      </dgm:t>
    </dgm:pt>
    <dgm:pt modelId="{B96CD488-0D4E-421A-B12E-1377308BE3D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Сходство условий жизнедеятельности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57055B5-95B7-4958-95D7-2BBD45AB9711}" type="parTrans" cxnId="{25DCC6F7-D871-425F-AE8E-B2A94D93C90C}">
      <dgm:prSet/>
      <dgm:spPr/>
      <dgm:t>
        <a:bodyPr/>
        <a:lstStyle/>
        <a:p>
          <a:endParaRPr lang="ru-RU"/>
        </a:p>
      </dgm:t>
    </dgm:pt>
    <dgm:pt modelId="{A78AFF39-A18F-4E64-B3D1-310B06E864C4}" type="sibTrans" cxnId="{25DCC6F7-D871-425F-AE8E-B2A94D93C90C}">
      <dgm:prSet/>
      <dgm:spPr/>
      <dgm:t>
        <a:bodyPr/>
        <a:lstStyle/>
        <a:p>
          <a:endParaRPr lang="ru-RU"/>
        </a:p>
      </dgm:t>
    </dgm:pt>
    <dgm:pt modelId="{5DE91647-5A82-4270-BEDF-C627BE83F06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Общность потребностей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63FB799-81A5-4723-9167-AF8E4AF3B226}" type="parTrans" cxnId="{168DA53A-4F3E-4DEC-8067-690401E107C4}">
      <dgm:prSet/>
      <dgm:spPr/>
      <dgm:t>
        <a:bodyPr/>
        <a:lstStyle/>
        <a:p>
          <a:endParaRPr lang="ru-RU"/>
        </a:p>
      </dgm:t>
    </dgm:pt>
    <dgm:pt modelId="{58E039C6-D324-41A7-B8C8-78588B6EDDB6}" type="sibTrans" cxnId="{168DA53A-4F3E-4DEC-8067-690401E107C4}">
      <dgm:prSet/>
      <dgm:spPr/>
      <dgm:t>
        <a:bodyPr/>
        <a:lstStyle/>
        <a:p>
          <a:endParaRPr lang="ru-RU"/>
        </a:p>
      </dgm:t>
    </dgm:pt>
    <dgm:pt modelId="{76703689-5A51-4E06-BD4D-423882C8FAF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Наличие совместной деятельности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004ABBA-0D59-4BA6-83B9-99B423AD004F}" type="parTrans" cxnId="{1CCCB503-DC76-4775-B9E4-251B8701F721}">
      <dgm:prSet/>
      <dgm:spPr/>
      <dgm:t>
        <a:bodyPr/>
        <a:lstStyle/>
        <a:p>
          <a:endParaRPr lang="ru-RU"/>
        </a:p>
      </dgm:t>
    </dgm:pt>
    <dgm:pt modelId="{6A0C923E-09C0-42C3-9ED1-1FFEFB9E36C6}" type="sibTrans" cxnId="{1CCCB503-DC76-4775-B9E4-251B8701F721}">
      <dgm:prSet/>
      <dgm:spPr/>
      <dgm:t>
        <a:bodyPr/>
        <a:lstStyle/>
        <a:p>
          <a:endParaRPr lang="ru-RU"/>
        </a:p>
      </dgm:t>
    </dgm:pt>
    <dgm:pt modelId="{1CCDABD4-9060-4171-AFAE-4A8653D027B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Формирование собственной культуры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CB26A56-A738-43E4-A27E-8C6FA3C7C595}" type="parTrans" cxnId="{B13019C0-C5FB-4643-83EC-B3C924C94914}">
      <dgm:prSet/>
      <dgm:spPr/>
      <dgm:t>
        <a:bodyPr/>
        <a:lstStyle/>
        <a:p>
          <a:endParaRPr lang="ru-RU"/>
        </a:p>
      </dgm:t>
    </dgm:pt>
    <dgm:pt modelId="{66BAEF26-21B5-4A36-A450-ACF882EC7D12}" type="sibTrans" cxnId="{B13019C0-C5FB-4643-83EC-B3C924C94914}">
      <dgm:prSet/>
      <dgm:spPr/>
      <dgm:t>
        <a:bodyPr/>
        <a:lstStyle/>
        <a:p>
          <a:endParaRPr lang="ru-RU"/>
        </a:p>
      </dgm:t>
    </dgm:pt>
    <dgm:pt modelId="{7246E8AE-BAF5-4F86-97A0-3E3ABEB5D4B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Социальная идентификация членов общности, их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самопричисление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к ней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350FE19-98E7-438F-9A10-C11CE8BFD0D3}" type="parTrans" cxnId="{30CA8300-461B-4FA9-871D-64D10AFF50D7}">
      <dgm:prSet/>
      <dgm:spPr/>
      <dgm:t>
        <a:bodyPr/>
        <a:lstStyle/>
        <a:p>
          <a:endParaRPr lang="ru-RU"/>
        </a:p>
      </dgm:t>
    </dgm:pt>
    <dgm:pt modelId="{486BB3FE-EF3E-457F-B32A-92032B8ADA43}" type="sibTrans" cxnId="{30CA8300-461B-4FA9-871D-64D10AFF50D7}">
      <dgm:prSet/>
      <dgm:spPr/>
      <dgm:t>
        <a:bodyPr/>
        <a:lstStyle/>
        <a:p>
          <a:endParaRPr lang="ru-RU"/>
        </a:p>
      </dgm:t>
    </dgm:pt>
    <dgm:pt modelId="{366B8AEF-D35D-42BE-A57E-C68AF46F982E}" type="pres">
      <dgm:prSet presAssocID="{D3C4D1FF-B40C-4CA2-A0A6-82BBEF8B75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B645F4-941E-4853-918B-C717B2BFF80E}" type="pres">
      <dgm:prSet presAssocID="{C4479A2F-CFE2-47BC-A57A-AAA00451E06C}" presName="hierRoot1" presStyleCnt="0">
        <dgm:presLayoutVars>
          <dgm:hierBranch val="init"/>
        </dgm:presLayoutVars>
      </dgm:prSet>
      <dgm:spPr/>
    </dgm:pt>
    <dgm:pt modelId="{5122651C-E5D0-44D5-B01F-25D1198139CB}" type="pres">
      <dgm:prSet presAssocID="{C4479A2F-CFE2-47BC-A57A-AAA00451E06C}" presName="rootComposite1" presStyleCnt="0"/>
      <dgm:spPr/>
    </dgm:pt>
    <dgm:pt modelId="{EF268024-BB12-4DF1-A58B-7455C6B4F073}" type="pres">
      <dgm:prSet presAssocID="{C4479A2F-CFE2-47BC-A57A-AAA00451E06C}" presName="rootText1" presStyleLbl="node0" presStyleIdx="0" presStyleCnt="1" custScaleX="420218" custScaleY="132297" custLinFactY="-31519" custLinFactNeighborX="-471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19FA63-EEA7-4C78-966F-E531641F303C}" type="pres">
      <dgm:prSet presAssocID="{C4479A2F-CFE2-47BC-A57A-AAA00451E06C}" presName="rootConnector1" presStyleLbl="node1" presStyleIdx="0" presStyleCnt="0"/>
      <dgm:spPr/>
    </dgm:pt>
    <dgm:pt modelId="{EC203A94-16E9-4E76-B648-D0A7ACF0BC36}" type="pres">
      <dgm:prSet presAssocID="{C4479A2F-CFE2-47BC-A57A-AAA00451E06C}" presName="hierChild2" presStyleCnt="0"/>
      <dgm:spPr/>
    </dgm:pt>
    <dgm:pt modelId="{4E0B31D1-3C25-4E2C-830C-025CB9805386}" type="pres">
      <dgm:prSet presAssocID="{057055B5-95B7-4958-95D7-2BBD45AB9711}" presName="Name37" presStyleLbl="parChTrans1D2" presStyleIdx="0" presStyleCnt="5"/>
      <dgm:spPr/>
    </dgm:pt>
    <dgm:pt modelId="{66423A4D-CAB2-45D1-A5A0-62305139E9DB}" type="pres">
      <dgm:prSet presAssocID="{B96CD488-0D4E-421A-B12E-1377308BE3D7}" presName="hierRoot2" presStyleCnt="0">
        <dgm:presLayoutVars>
          <dgm:hierBranch val="init"/>
        </dgm:presLayoutVars>
      </dgm:prSet>
      <dgm:spPr/>
    </dgm:pt>
    <dgm:pt modelId="{2B74F800-85F0-4107-9831-6D8ABCD6D578}" type="pres">
      <dgm:prSet presAssocID="{B96CD488-0D4E-421A-B12E-1377308BE3D7}" presName="rootComposite" presStyleCnt="0"/>
      <dgm:spPr/>
    </dgm:pt>
    <dgm:pt modelId="{FD8BE9FA-F6B7-4C25-BB35-C42F7143F454}" type="pres">
      <dgm:prSet presAssocID="{B96CD488-0D4E-421A-B12E-1377308BE3D7}" presName="rootText" presStyleLbl="node2" presStyleIdx="0" presStyleCnt="5" custScaleX="116766" custScaleY="241542">
        <dgm:presLayoutVars>
          <dgm:chPref val="3"/>
        </dgm:presLayoutVars>
      </dgm:prSet>
      <dgm:spPr/>
    </dgm:pt>
    <dgm:pt modelId="{E7D88A0D-5437-4322-B1A2-D0583CB4E003}" type="pres">
      <dgm:prSet presAssocID="{B96CD488-0D4E-421A-B12E-1377308BE3D7}" presName="rootConnector" presStyleLbl="node2" presStyleIdx="0" presStyleCnt="5"/>
      <dgm:spPr/>
    </dgm:pt>
    <dgm:pt modelId="{AA6018F4-4DEF-46C8-A231-CFB1E30E04C1}" type="pres">
      <dgm:prSet presAssocID="{B96CD488-0D4E-421A-B12E-1377308BE3D7}" presName="hierChild4" presStyleCnt="0"/>
      <dgm:spPr/>
    </dgm:pt>
    <dgm:pt modelId="{574857F5-61A5-4393-89F4-FABDA6AFCE3A}" type="pres">
      <dgm:prSet presAssocID="{B96CD488-0D4E-421A-B12E-1377308BE3D7}" presName="hierChild5" presStyleCnt="0"/>
      <dgm:spPr/>
    </dgm:pt>
    <dgm:pt modelId="{E6357511-5560-452F-A396-FF8526B5B56B}" type="pres">
      <dgm:prSet presAssocID="{A63FB799-81A5-4723-9167-AF8E4AF3B226}" presName="Name37" presStyleLbl="parChTrans1D2" presStyleIdx="1" presStyleCnt="5"/>
      <dgm:spPr/>
    </dgm:pt>
    <dgm:pt modelId="{D17C6798-6846-4E50-BE93-819AEDAE74C2}" type="pres">
      <dgm:prSet presAssocID="{5DE91647-5A82-4270-BEDF-C627BE83F06F}" presName="hierRoot2" presStyleCnt="0">
        <dgm:presLayoutVars>
          <dgm:hierBranch val="init"/>
        </dgm:presLayoutVars>
      </dgm:prSet>
      <dgm:spPr/>
    </dgm:pt>
    <dgm:pt modelId="{8112E14E-04E0-4504-8B1C-2D0C4D549D00}" type="pres">
      <dgm:prSet presAssocID="{5DE91647-5A82-4270-BEDF-C627BE83F06F}" presName="rootComposite" presStyleCnt="0"/>
      <dgm:spPr/>
    </dgm:pt>
    <dgm:pt modelId="{CB2024CE-AB76-43E5-8F79-0034A6A3F70D}" type="pres">
      <dgm:prSet presAssocID="{5DE91647-5A82-4270-BEDF-C627BE83F06F}" presName="rootText" presStyleLbl="node2" presStyleIdx="1" presStyleCnt="5" custScaleX="137156" custScaleY="245099" custLinFactNeighborX="5368" custLinFactNeighborY="4490">
        <dgm:presLayoutVars>
          <dgm:chPref val="3"/>
        </dgm:presLayoutVars>
      </dgm:prSet>
      <dgm:spPr/>
    </dgm:pt>
    <dgm:pt modelId="{76C7885C-A60C-427E-B559-CCF8B208EE4B}" type="pres">
      <dgm:prSet presAssocID="{5DE91647-5A82-4270-BEDF-C627BE83F06F}" presName="rootConnector" presStyleLbl="node2" presStyleIdx="1" presStyleCnt="5"/>
      <dgm:spPr/>
    </dgm:pt>
    <dgm:pt modelId="{87016CCF-F82E-41C4-96C4-7F592290E94B}" type="pres">
      <dgm:prSet presAssocID="{5DE91647-5A82-4270-BEDF-C627BE83F06F}" presName="hierChild4" presStyleCnt="0"/>
      <dgm:spPr/>
    </dgm:pt>
    <dgm:pt modelId="{2978F7C7-C97E-4A59-862E-CEBFDBC9FFC9}" type="pres">
      <dgm:prSet presAssocID="{5DE91647-5A82-4270-BEDF-C627BE83F06F}" presName="hierChild5" presStyleCnt="0"/>
      <dgm:spPr/>
    </dgm:pt>
    <dgm:pt modelId="{D5E0EDBF-61B8-4E9E-93C5-450DAB87A33C}" type="pres">
      <dgm:prSet presAssocID="{7004ABBA-0D59-4BA6-83B9-99B423AD004F}" presName="Name37" presStyleLbl="parChTrans1D2" presStyleIdx="2" presStyleCnt="5"/>
      <dgm:spPr/>
    </dgm:pt>
    <dgm:pt modelId="{CB4B642B-8A49-444F-AB35-DD9BCD888AF3}" type="pres">
      <dgm:prSet presAssocID="{76703689-5A51-4E06-BD4D-423882C8FAFB}" presName="hierRoot2" presStyleCnt="0">
        <dgm:presLayoutVars>
          <dgm:hierBranch val="init"/>
        </dgm:presLayoutVars>
      </dgm:prSet>
      <dgm:spPr/>
    </dgm:pt>
    <dgm:pt modelId="{52710844-A832-488F-B7DA-F23868295DDC}" type="pres">
      <dgm:prSet presAssocID="{76703689-5A51-4E06-BD4D-423882C8FAFB}" presName="rootComposite" presStyleCnt="0"/>
      <dgm:spPr/>
    </dgm:pt>
    <dgm:pt modelId="{266DEFA2-BC1D-4920-97A1-97CC149C7B04}" type="pres">
      <dgm:prSet presAssocID="{76703689-5A51-4E06-BD4D-423882C8FAFB}" presName="rootText" presStyleLbl="node2" presStyleIdx="2" presStyleCnt="5" custScaleX="128004" custScaleY="2388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A5924F-B58A-4B54-9F3F-A081C8412305}" type="pres">
      <dgm:prSet presAssocID="{76703689-5A51-4E06-BD4D-423882C8FAFB}" presName="rootConnector" presStyleLbl="node2" presStyleIdx="2" presStyleCnt="5"/>
      <dgm:spPr/>
    </dgm:pt>
    <dgm:pt modelId="{95479FA3-1CC6-4C9F-AA63-818FE0AE6355}" type="pres">
      <dgm:prSet presAssocID="{76703689-5A51-4E06-BD4D-423882C8FAFB}" presName="hierChild4" presStyleCnt="0"/>
      <dgm:spPr/>
    </dgm:pt>
    <dgm:pt modelId="{51459B85-9771-4931-B7CC-EB118F5C5386}" type="pres">
      <dgm:prSet presAssocID="{76703689-5A51-4E06-BD4D-423882C8FAFB}" presName="hierChild5" presStyleCnt="0"/>
      <dgm:spPr/>
    </dgm:pt>
    <dgm:pt modelId="{1CC7DDA1-B6C1-4F08-97FC-3EBD9D651221}" type="pres">
      <dgm:prSet presAssocID="{1CB26A56-A738-43E4-A27E-8C6FA3C7C595}" presName="Name37" presStyleLbl="parChTrans1D2" presStyleIdx="3" presStyleCnt="5"/>
      <dgm:spPr/>
    </dgm:pt>
    <dgm:pt modelId="{B7A22C14-CAD1-45AA-9E92-794B23E01B2F}" type="pres">
      <dgm:prSet presAssocID="{1CCDABD4-9060-4171-AFAE-4A8653D027BD}" presName="hierRoot2" presStyleCnt="0">
        <dgm:presLayoutVars>
          <dgm:hierBranch val="init"/>
        </dgm:presLayoutVars>
      </dgm:prSet>
      <dgm:spPr/>
    </dgm:pt>
    <dgm:pt modelId="{F8CC29F9-6EA8-4F57-93E8-2B46A29FD229}" type="pres">
      <dgm:prSet presAssocID="{1CCDABD4-9060-4171-AFAE-4A8653D027BD}" presName="rootComposite" presStyleCnt="0"/>
      <dgm:spPr/>
    </dgm:pt>
    <dgm:pt modelId="{D252FA4B-914A-4288-A1C6-4E2B87597E97}" type="pres">
      <dgm:prSet presAssocID="{1CCDABD4-9060-4171-AFAE-4A8653D027BD}" presName="rootText" presStyleLbl="node2" presStyleIdx="3" presStyleCnt="5" custScaleX="120894" custScaleY="248655">
        <dgm:presLayoutVars>
          <dgm:chPref val="3"/>
        </dgm:presLayoutVars>
      </dgm:prSet>
      <dgm:spPr/>
    </dgm:pt>
    <dgm:pt modelId="{B22CB212-2F2E-4E20-A4FC-126F729D0DD1}" type="pres">
      <dgm:prSet presAssocID="{1CCDABD4-9060-4171-AFAE-4A8653D027BD}" presName="rootConnector" presStyleLbl="node2" presStyleIdx="3" presStyleCnt="5"/>
      <dgm:spPr/>
    </dgm:pt>
    <dgm:pt modelId="{FD0458B8-C058-4E0F-9461-BB4951C3FB93}" type="pres">
      <dgm:prSet presAssocID="{1CCDABD4-9060-4171-AFAE-4A8653D027BD}" presName="hierChild4" presStyleCnt="0"/>
      <dgm:spPr/>
    </dgm:pt>
    <dgm:pt modelId="{E17E5171-DAF2-4CF0-955D-0E4977813A90}" type="pres">
      <dgm:prSet presAssocID="{1CCDABD4-9060-4171-AFAE-4A8653D027BD}" presName="hierChild5" presStyleCnt="0"/>
      <dgm:spPr/>
    </dgm:pt>
    <dgm:pt modelId="{C2C2A8E4-D8F3-425E-A5DE-6F1AD9D7AA75}" type="pres">
      <dgm:prSet presAssocID="{8350FE19-98E7-438F-9A10-C11CE8BFD0D3}" presName="Name37" presStyleLbl="parChTrans1D2" presStyleIdx="4" presStyleCnt="5"/>
      <dgm:spPr/>
    </dgm:pt>
    <dgm:pt modelId="{D3AEC11E-937D-4B08-B484-642FF76DBE4E}" type="pres">
      <dgm:prSet presAssocID="{7246E8AE-BAF5-4F86-97A0-3E3ABEB5D4BC}" presName="hierRoot2" presStyleCnt="0">
        <dgm:presLayoutVars>
          <dgm:hierBranch val="init"/>
        </dgm:presLayoutVars>
      </dgm:prSet>
      <dgm:spPr/>
    </dgm:pt>
    <dgm:pt modelId="{DE29E013-77A3-4269-BE96-E37ABA31098C}" type="pres">
      <dgm:prSet presAssocID="{7246E8AE-BAF5-4F86-97A0-3E3ABEB5D4BC}" presName="rootComposite" presStyleCnt="0"/>
      <dgm:spPr/>
    </dgm:pt>
    <dgm:pt modelId="{42D601E7-4808-4133-AD4F-530F1ED0D998}" type="pres">
      <dgm:prSet presAssocID="{7246E8AE-BAF5-4F86-97A0-3E3ABEB5D4BC}" presName="rootText" presStyleLbl="node2" presStyleIdx="4" presStyleCnt="5" custScaleX="176841" custScaleY="249583" custLinFactNeighborX="-9467" custLinFactNeighborY="3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0BF48A-701D-4E02-AF6E-751507CD83E8}" type="pres">
      <dgm:prSet presAssocID="{7246E8AE-BAF5-4F86-97A0-3E3ABEB5D4BC}" presName="rootConnector" presStyleLbl="node2" presStyleIdx="4" presStyleCnt="5"/>
      <dgm:spPr/>
    </dgm:pt>
    <dgm:pt modelId="{36807D22-953C-4124-B269-20389F8C92EE}" type="pres">
      <dgm:prSet presAssocID="{7246E8AE-BAF5-4F86-97A0-3E3ABEB5D4BC}" presName="hierChild4" presStyleCnt="0"/>
      <dgm:spPr/>
    </dgm:pt>
    <dgm:pt modelId="{E8ECF39F-5736-4A24-BEA7-892E9995427D}" type="pres">
      <dgm:prSet presAssocID="{7246E8AE-BAF5-4F86-97A0-3E3ABEB5D4BC}" presName="hierChild5" presStyleCnt="0"/>
      <dgm:spPr/>
    </dgm:pt>
    <dgm:pt modelId="{D4C43976-2892-4DB5-963D-5910B5D6FB74}" type="pres">
      <dgm:prSet presAssocID="{C4479A2F-CFE2-47BC-A57A-AAA00451E06C}" presName="hierChild3" presStyleCnt="0"/>
      <dgm:spPr/>
    </dgm:pt>
  </dgm:ptLst>
  <dgm:cxnLst>
    <dgm:cxn modelId="{B83D1E7E-5D7C-4D4E-991C-078970238500}" type="presOf" srcId="{B96CD488-0D4E-421A-B12E-1377308BE3D7}" destId="{E7D88A0D-5437-4322-B1A2-D0583CB4E003}" srcOrd="1" destOrd="0" presId="urn:microsoft.com/office/officeart/2005/8/layout/orgChart1"/>
    <dgm:cxn modelId="{A65AD8F7-1941-494E-B21D-957B24B03159}" type="presOf" srcId="{C4479A2F-CFE2-47BC-A57A-AAA00451E06C}" destId="{EF268024-BB12-4DF1-A58B-7455C6B4F073}" srcOrd="0" destOrd="0" presId="urn:microsoft.com/office/officeart/2005/8/layout/orgChart1"/>
    <dgm:cxn modelId="{1CCCB503-DC76-4775-B9E4-251B8701F721}" srcId="{C4479A2F-CFE2-47BC-A57A-AAA00451E06C}" destId="{76703689-5A51-4E06-BD4D-423882C8FAFB}" srcOrd="2" destOrd="0" parTransId="{7004ABBA-0D59-4BA6-83B9-99B423AD004F}" sibTransId="{6A0C923E-09C0-42C3-9ED1-1FFEFB9E36C6}"/>
    <dgm:cxn modelId="{0D9A8497-BEF6-4B1E-BE3F-8F1A3A60CB6E}" type="presOf" srcId="{7246E8AE-BAF5-4F86-97A0-3E3ABEB5D4BC}" destId="{42D601E7-4808-4133-AD4F-530F1ED0D998}" srcOrd="0" destOrd="0" presId="urn:microsoft.com/office/officeart/2005/8/layout/orgChart1"/>
    <dgm:cxn modelId="{D38F1889-4A14-4E03-A487-B4E76281867A}" type="presOf" srcId="{057055B5-95B7-4958-95D7-2BBD45AB9711}" destId="{4E0B31D1-3C25-4E2C-830C-025CB9805386}" srcOrd="0" destOrd="0" presId="urn:microsoft.com/office/officeart/2005/8/layout/orgChart1"/>
    <dgm:cxn modelId="{B13019C0-C5FB-4643-83EC-B3C924C94914}" srcId="{C4479A2F-CFE2-47BC-A57A-AAA00451E06C}" destId="{1CCDABD4-9060-4171-AFAE-4A8653D027BD}" srcOrd="3" destOrd="0" parTransId="{1CB26A56-A738-43E4-A27E-8C6FA3C7C595}" sibTransId="{66BAEF26-21B5-4A36-A450-ACF882EC7D12}"/>
    <dgm:cxn modelId="{C0F5B35D-B786-4FCC-8E0E-13E42E2CF8AF}" type="presOf" srcId="{B96CD488-0D4E-421A-B12E-1377308BE3D7}" destId="{FD8BE9FA-F6B7-4C25-BB35-C42F7143F454}" srcOrd="0" destOrd="0" presId="urn:microsoft.com/office/officeart/2005/8/layout/orgChart1"/>
    <dgm:cxn modelId="{419BA233-3219-4F2D-9D31-D8F5A2ED5085}" type="presOf" srcId="{C4479A2F-CFE2-47BC-A57A-AAA00451E06C}" destId="{7919FA63-EEA7-4C78-966F-E531641F303C}" srcOrd="1" destOrd="0" presId="urn:microsoft.com/office/officeart/2005/8/layout/orgChart1"/>
    <dgm:cxn modelId="{274B20A4-F519-45E9-8464-BFD91799C801}" srcId="{D3C4D1FF-B40C-4CA2-A0A6-82BBEF8B7552}" destId="{C4479A2F-CFE2-47BC-A57A-AAA00451E06C}" srcOrd="0" destOrd="0" parTransId="{523F5F01-F161-4152-9299-BB75BA9E8F7C}" sibTransId="{730AFC61-F1C7-47F6-9C87-D144B9777F26}"/>
    <dgm:cxn modelId="{30CA8300-461B-4FA9-871D-64D10AFF50D7}" srcId="{C4479A2F-CFE2-47BC-A57A-AAA00451E06C}" destId="{7246E8AE-BAF5-4F86-97A0-3E3ABEB5D4BC}" srcOrd="4" destOrd="0" parTransId="{8350FE19-98E7-438F-9A10-C11CE8BFD0D3}" sibTransId="{486BB3FE-EF3E-457F-B32A-92032B8ADA43}"/>
    <dgm:cxn modelId="{AE97381C-B6B2-4434-9822-4B2829E2ECBD}" type="presOf" srcId="{7004ABBA-0D59-4BA6-83B9-99B423AD004F}" destId="{D5E0EDBF-61B8-4E9E-93C5-450DAB87A33C}" srcOrd="0" destOrd="0" presId="urn:microsoft.com/office/officeart/2005/8/layout/orgChart1"/>
    <dgm:cxn modelId="{73D8FEDD-E30D-4B17-9AC9-BD0CC758C3DE}" type="presOf" srcId="{1CB26A56-A738-43E4-A27E-8C6FA3C7C595}" destId="{1CC7DDA1-B6C1-4F08-97FC-3EBD9D651221}" srcOrd="0" destOrd="0" presId="urn:microsoft.com/office/officeart/2005/8/layout/orgChart1"/>
    <dgm:cxn modelId="{DC9ABB5B-7C04-48D4-934D-3B88B42F7474}" type="presOf" srcId="{5DE91647-5A82-4270-BEDF-C627BE83F06F}" destId="{76C7885C-A60C-427E-B559-CCF8B208EE4B}" srcOrd="1" destOrd="0" presId="urn:microsoft.com/office/officeart/2005/8/layout/orgChart1"/>
    <dgm:cxn modelId="{7DC26D89-1B72-40DC-BED7-AB5313890377}" type="presOf" srcId="{5DE91647-5A82-4270-BEDF-C627BE83F06F}" destId="{CB2024CE-AB76-43E5-8F79-0034A6A3F70D}" srcOrd="0" destOrd="0" presId="urn:microsoft.com/office/officeart/2005/8/layout/orgChart1"/>
    <dgm:cxn modelId="{6E925A7C-6F92-4063-AB38-0888FA26FC77}" type="presOf" srcId="{1CCDABD4-9060-4171-AFAE-4A8653D027BD}" destId="{B22CB212-2F2E-4E20-A4FC-126F729D0DD1}" srcOrd="1" destOrd="0" presId="urn:microsoft.com/office/officeart/2005/8/layout/orgChart1"/>
    <dgm:cxn modelId="{7D3D571F-AC31-4E11-9CBE-F9B8DDF18F33}" type="presOf" srcId="{A63FB799-81A5-4723-9167-AF8E4AF3B226}" destId="{E6357511-5560-452F-A396-FF8526B5B56B}" srcOrd="0" destOrd="0" presId="urn:microsoft.com/office/officeart/2005/8/layout/orgChart1"/>
    <dgm:cxn modelId="{44407533-297A-4407-BD53-D68C5CB7F13D}" type="presOf" srcId="{1CCDABD4-9060-4171-AFAE-4A8653D027BD}" destId="{D252FA4B-914A-4288-A1C6-4E2B87597E97}" srcOrd="0" destOrd="0" presId="urn:microsoft.com/office/officeart/2005/8/layout/orgChart1"/>
    <dgm:cxn modelId="{25DCC6F7-D871-425F-AE8E-B2A94D93C90C}" srcId="{C4479A2F-CFE2-47BC-A57A-AAA00451E06C}" destId="{B96CD488-0D4E-421A-B12E-1377308BE3D7}" srcOrd="0" destOrd="0" parTransId="{057055B5-95B7-4958-95D7-2BBD45AB9711}" sibTransId="{A78AFF39-A18F-4E64-B3D1-310B06E864C4}"/>
    <dgm:cxn modelId="{168DA53A-4F3E-4DEC-8067-690401E107C4}" srcId="{C4479A2F-CFE2-47BC-A57A-AAA00451E06C}" destId="{5DE91647-5A82-4270-BEDF-C627BE83F06F}" srcOrd="1" destOrd="0" parTransId="{A63FB799-81A5-4723-9167-AF8E4AF3B226}" sibTransId="{58E039C6-D324-41A7-B8C8-78588B6EDDB6}"/>
    <dgm:cxn modelId="{81530D10-124D-4C68-8C11-0CFFD5897625}" type="presOf" srcId="{8350FE19-98E7-438F-9A10-C11CE8BFD0D3}" destId="{C2C2A8E4-D8F3-425E-A5DE-6F1AD9D7AA75}" srcOrd="0" destOrd="0" presId="urn:microsoft.com/office/officeart/2005/8/layout/orgChart1"/>
    <dgm:cxn modelId="{F71658CB-0239-43DE-951A-1C7C3E2863BF}" type="presOf" srcId="{7246E8AE-BAF5-4F86-97A0-3E3ABEB5D4BC}" destId="{0F0BF48A-701D-4E02-AF6E-751507CD83E8}" srcOrd="1" destOrd="0" presId="urn:microsoft.com/office/officeart/2005/8/layout/orgChart1"/>
    <dgm:cxn modelId="{3508C0BD-D9D4-482F-8CB3-63005E9E6DB8}" type="presOf" srcId="{76703689-5A51-4E06-BD4D-423882C8FAFB}" destId="{266DEFA2-BC1D-4920-97A1-97CC149C7B04}" srcOrd="0" destOrd="0" presId="urn:microsoft.com/office/officeart/2005/8/layout/orgChart1"/>
    <dgm:cxn modelId="{C1D2DC80-C859-4D15-BCED-E6995E7E5D00}" type="presOf" srcId="{D3C4D1FF-B40C-4CA2-A0A6-82BBEF8B7552}" destId="{366B8AEF-D35D-42BE-A57E-C68AF46F982E}" srcOrd="0" destOrd="0" presId="urn:microsoft.com/office/officeart/2005/8/layout/orgChart1"/>
    <dgm:cxn modelId="{41BCA65D-C6DA-45B0-9A7A-5B40F8890EFB}" type="presOf" srcId="{76703689-5A51-4E06-BD4D-423882C8FAFB}" destId="{5EA5924F-B58A-4B54-9F3F-A081C8412305}" srcOrd="1" destOrd="0" presId="urn:microsoft.com/office/officeart/2005/8/layout/orgChart1"/>
    <dgm:cxn modelId="{9BDFBCD1-0428-4F0C-8437-64AC85F863B0}" type="presParOf" srcId="{366B8AEF-D35D-42BE-A57E-C68AF46F982E}" destId="{25B645F4-941E-4853-918B-C717B2BFF80E}" srcOrd="0" destOrd="0" presId="urn:microsoft.com/office/officeart/2005/8/layout/orgChart1"/>
    <dgm:cxn modelId="{102C2442-946A-4DF3-9B6F-391886E64108}" type="presParOf" srcId="{25B645F4-941E-4853-918B-C717B2BFF80E}" destId="{5122651C-E5D0-44D5-B01F-25D1198139CB}" srcOrd="0" destOrd="0" presId="urn:microsoft.com/office/officeart/2005/8/layout/orgChart1"/>
    <dgm:cxn modelId="{B3DE2E83-2E05-43C9-A9E7-D250881939A5}" type="presParOf" srcId="{5122651C-E5D0-44D5-B01F-25D1198139CB}" destId="{EF268024-BB12-4DF1-A58B-7455C6B4F073}" srcOrd="0" destOrd="0" presId="urn:microsoft.com/office/officeart/2005/8/layout/orgChart1"/>
    <dgm:cxn modelId="{42704D7C-6124-4EB7-8B40-939BAA850D3F}" type="presParOf" srcId="{5122651C-E5D0-44D5-B01F-25D1198139CB}" destId="{7919FA63-EEA7-4C78-966F-E531641F303C}" srcOrd="1" destOrd="0" presId="urn:microsoft.com/office/officeart/2005/8/layout/orgChart1"/>
    <dgm:cxn modelId="{85D9D032-9F07-4A5D-BE3D-545BA0B648A0}" type="presParOf" srcId="{25B645F4-941E-4853-918B-C717B2BFF80E}" destId="{EC203A94-16E9-4E76-B648-D0A7ACF0BC36}" srcOrd="1" destOrd="0" presId="urn:microsoft.com/office/officeart/2005/8/layout/orgChart1"/>
    <dgm:cxn modelId="{E72D9260-1151-481D-8444-DA42F8D525DC}" type="presParOf" srcId="{EC203A94-16E9-4E76-B648-D0A7ACF0BC36}" destId="{4E0B31D1-3C25-4E2C-830C-025CB9805386}" srcOrd="0" destOrd="0" presId="urn:microsoft.com/office/officeart/2005/8/layout/orgChart1"/>
    <dgm:cxn modelId="{F4AA08ED-D077-4B24-8EE5-D24740406FE1}" type="presParOf" srcId="{EC203A94-16E9-4E76-B648-D0A7ACF0BC36}" destId="{66423A4D-CAB2-45D1-A5A0-62305139E9DB}" srcOrd="1" destOrd="0" presId="urn:microsoft.com/office/officeart/2005/8/layout/orgChart1"/>
    <dgm:cxn modelId="{2E88AC75-CC3A-4D83-BF85-E7D866A79D30}" type="presParOf" srcId="{66423A4D-CAB2-45D1-A5A0-62305139E9DB}" destId="{2B74F800-85F0-4107-9831-6D8ABCD6D578}" srcOrd="0" destOrd="0" presId="urn:microsoft.com/office/officeart/2005/8/layout/orgChart1"/>
    <dgm:cxn modelId="{DA73FDA4-2F23-490B-9D50-4F07EB86C9B7}" type="presParOf" srcId="{2B74F800-85F0-4107-9831-6D8ABCD6D578}" destId="{FD8BE9FA-F6B7-4C25-BB35-C42F7143F454}" srcOrd="0" destOrd="0" presId="urn:microsoft.com/office/officeart/2005/8/layout/orgChart1"/>
    <dgm:cxn modelId="{F2B2FE9C-4666-49E3-B18B-9070BD3E8F49}" type="presParOf" srcId="{2B74F800-85F0-4107-9831-6D8ABCD6D578}" destId="{E7D88A0D-5437-4322-B1A2-D0583CB4E003}" srcOrd="1" destOrd="0" presId="urn:microsoft.com/office/officeart/2005/8/layout/orgChart1"/>
    <dgm:cxn modelId="{CFB0F6FF-8564-496A-94B1-054342472013}" type="presParOf" srcId="{66423A4D-CAB2-45D1-A5A0-62305139E9DB}" destId="{AA6018F4-4DEF-46C8-A231-CFB1E30E04C1}" srcOrd="1" destOrd="0" presId="urn:microsoft.com/office/officeart/2005/8/layout/orgChart1"/>
    <dgm:cxn modelId="{8A0EC973-E7D9-4C7A-9979-60C739FC1ACA}" type="presParOf" srcId="{66423A4D-CAB2-45D1-A5A0-62305139E9DB}" destId="{574857F5-61A5-4393-89F4-FABDA6AFCE3A}" srcOrd="2" destOrd="0" presId="urn:microsoft.com/office/officeart/2005/8/layout/orgChart1"/>
    <dgm:cxn modelId="{8CC8FD2E-97FA-4FCD-AD4E-0BE661B2CDA9}" type="presParOf" srcId="{EC203A94-16E9-4E76-B648-D0A7ACF0BC36}" destId="{E6357511-5560-452F-A396-FF8526B5B56B}" srcOrd="2" destOrd="0" presId="urn:microsoft.com/office/officeart/2005/8/layout/orgChart1"/>
    <dgm:cxn modelId="{8E765EC5-66F6-43D0-96D9-76E551347E20}" type="presParOf" srcId="{EC203A94-16E9-4E76-B648-D0A7ACF0BC36}" destId="{D17C6798-6846-4E50-BE93-819AEDAE74C2}" srcOrd="3" destOrd="0" presId="urn:microsoft.com/office/officeart/2005/8/layout/orgChart1"/>
    <dgm:cxn modelId="{815300D4-48EF-4A95-B3B0-8AB344F5E13E}" type="presParOf" srcId="{D17C6798-6846-4E50-BE93-819AEDAE74C2}" destId="{8112E14E-04E0-4504-8B1C-2D0C4D549D00}" srcOrd="0" destOrd="0" presId="urn:microsoft.com/office/officeart/2005/8/layout/orgChart1"/>
    <dgm:cxn modelId="{B0BC1618-4F52-4A34-A86F-F3DE5C456976}" type="presParOf" srcId="{8112E14E-04E0-4504-8B1C-2D0C4D549D00}" destId="{CB2024CE-AB76-43E5-8F79-0034A6A3F70D}" srcOrd="0" destOrd="0" presId="urn:microsoft.com/office/officeart/2005/8/layout/orgChart1"/>
    <dgm:cxn modelId="{9B229455-0647-4389-9EA3-8AA7452D5D07}" type="presParOf" srcId="{8112E14E-04E0-4504-8B1C-2D0C4D549D00}" destId="{76C7885C-A60C-427E-B559-CCF8B208EE4B}" srcOrd="1" destOrd="0" presId="urn:microsoft.com/office/officeart/2005/8/layout/orgChart1"/>
    <dgm:cxn modelId="{19299923-746E-41FD-9088-09273E74EC5B}" type="presParOf" srcId="{D17C6798-6846-4E50-BE93-819AEDAE74C2}" destId="{87016CCF-F82E-41C4-96C4-7F592290E94B}" srcOrd="1" destOrd="0" presId="urn:microsoft.com/office/officeart/2005/8/layout/orgChart1"/>
    <dgm:cxn modelId="{FD604D52-FE4A-4242-8F8A-6BE5F6BB33E9}" type="presParOf" srcId="{D17C6798-6846-4E50-BE93-819AEDAE74C2}" destId="{2978F7C7-C97E-4A59-862E-CEBFDBC9FFC9}" srcOrd="2" destOrd="0" presId="urn:microsoft.com/office/officeart/2005/8/layout/orgChart1"/>
    <dgm:cxn modelId="{B33FE2A5-64D6-45BF-9CF5-5C4CC11521C5}" type="presParOf" srcId="{EC203A94-16E9-4E76-B648-D0A7ACF0BC36}" destId="{D5E0EDBF-61B8-4E9E-93C5-450DAB87A33C}" srcOrd="4" destOrd="0" presId="urn:microsoft.com/office/officeart/2005/8/layout/orgChart1"/>
    <dgm:cxn modelId="{A82234B1-082C-4787-B98B-E1E85846419B}" type="presParOf" srcId="{EC203A94-16E9-4E76-B648-D0A7ACF0BC36}" destId="{CB4B642B-8A49-444F-AB35-DD9BCD888AF3}" srcOrd="5" destOrd="0" presId="urn:microsoft.com/office/officeart/2005/8/layout/orgChart1"/>
    <dgm:cxn modelId="{08E113A2-38CA-4AE2-B079-E927EF40A032}" type="presParOf" srcId="{CB4B642B-8A49-444F-AB35-DD9BCD888AF3}" destId="{52710844-A832-488F-B7DA-F23868295DDC}" srcOrd="0" destOrd="0" presId="urn:microsoft.com/office/officeart/2005/8/layout/orgChart1"/>
    <dgm:cxn modelId="{B365D7AA-3C1C-41AA-BC72-AAEADE174C82}" type="presParOf" srcId="{52710844-A832-488F-B7DA-F23868295DDC}" destId="{266DEFA2-BC1D-4920-97A1-97CC149C7B04}" srcOrd="0" destOrd="0" presId="urn:microsoft.com/office/officeart/2005/8/layout/orgChart1"/>
    <dgm:cxn modelId="{04F24330-C3A9-4EC5-A472-A184E4A39115}" type="presParOf" srcId="{52710844-A832-488F-B7DA-F23868295DDC}" destId="{5EA5924F-B58A-4B54-9F3F-A081C8412305}" srcOrd="1" destOrd="0" presId="urn:microsoft.com/office/officeart/2005/8/layout/orgChart1"/>
    <dgm:cxn modelId="{C2EE7F84-2D24-4CBE-B339-6C117921B6E7}" type="presParOf" srcId="{CB4B642B-8A49-444F-AB35-DD9BCD888AF3}" destId="{95479FA3-1CC6-4C9F-AA63-818FE0AE6355}" srcOrd="1" destOrd="0" presId="urn:microsoft.com/office/officeart/2005/8/layout/orgChart1"/>
    <dgm:cxn modelId="{A0E137F3-D8B0-4A50-B370-416577BACD80}" type="presParOf" srcId="{CB4B642B-8A49-444F-AB35-DD9BCD888AF3}" destId="{51459B85-9771-4931-B7CC-EB118F5C5386}" srcOrd="2" destOrd="0" presId="urn:microsoft.com/office/officeart/2005/8/layout/orgChart1"/>
    <dgm:cxn modelId="{DBE264FD-AAD5-4BC3-BE8C-69847BD2F04E}" type="presParOf" srcId="{EC203A94-16E9-4E76-B648-D0A7ACF0BC36}" destId="{1CC7DDA1-B6C1-4F08-97FC-3EBD9D651221}" srcOrd="6" destOrd="0" presId="urn:microsoft.com/office/officeart/2005/8/layout/orgChart1"/>
    <dgm:cxn modelId="{615574B7-B789-404C-8158-2437E814CC93}" type="presParOf" srcId="{EC203A94-16E9-4E76-B648-D0A7ACF0BC36}" destId="{B7A22C14-CAD1-45AA-9E92-794B23E01B2F}" srcOrd="7" destOrd="0" presId="urn:microsoft.com/office/officeart/2005/8/layout/orgChart1"/>
    <dgm:cxn modelId="{D394004B-AAE9-48C5-BAAE-DE0E20FAF1F5}" type="presParOf" srcId="{B7A22C14-CAD1-45AA-9E92-794B23E01B2F}" destId="{F8CC29F9-6EA8-4F57-93E8-2B46A29FD229}" srcOrd="0" destOrd="0" presId="urn:microsoft.com/office/officeart/2005/8/layout/orgChart1"/>
    <dgm:cxn modelId="{2E343CB4-10A2-4AFB-996C-CD4512A597DA}" type="presParOf" srcId="{F8CC29F9-6EA8-4F57-93E8-2B46A29FD229}" destId="{D252FA4B-914A-4288-A1C6-4E2B87597E97}" srcOrd="0" destOrd="0" presId="urn:microsoft.com/office/officeart/2005/8/layout/orgChart1"/>
    <dgm:cxn modelId="{3AFB014F-A5E8-4773-BA2B-E2801ACC5349}" type="presParOf" srcId="{F8CC29F9-6EA8-4F57-93E8-2B46A29FD229}" destId="{B22CB212-2F2E-4E20-A4FC-126F729D0DD1}" srcOrd="1" destOrd="0" presId="urn:microsoft.com/office/officeart/2005/8/layout/orgChart1"/>
    <dgm:cxn modelId="{2442AD43-1EBA-42DA-861F-7B4D9D723D8F}" type="presParOf" srcId="{B7A22C14-CAD1-45AA-9E92-794B23E01B2F}" destId="{FD0458B8-C058-4E0F-9461-BB4951C3FB93}" srcOrd="1" destOrd="0" presId="urn:microsoft.com/office/officeart/2005/8/layout/orgChart1"/>
    <dgm:cxn modelId="{E19A0162-AA00-4C2C-A7C8-DD4136027125}" type="presParOf" srcId="{B7A22C14-CAD1-45AA-9E92-794B23E01B2F}" destId="{E17E5171-DAF2-4CF0-955D-0E4977813A90}" srcOrd="2" destOrd="0" presId="urn:microsoft.com/office/officeart/2005/8/layout/orgChart1"/>
    <dgm:cxn modelId="{D9314345-C2C3-449D-9846-E0B3D501D789}" type="presParOf" srcId="{EC203A94-16E9-4E76-B648-D0A7ACF0BC36}" destId="{C2C2A8E4-D8F3-425E-A5DE-6F1AD9D7AA75}" srcOrd="8" destOrd="0" presId="urn:microsoft.com/office/officeart/2005/8/layout/orgChart1"/>
    <dgm:cxn modelId="{292DBD63-BA18-4B33-A513-162D37F53735}" type="presParOf" srcId="{EC203A94-16E9-4E76-B648-D0A7ACF0BC36}" destId="{D3AEC11E-937D-4B08-B484-642FF76DBE4E}" srcOrd="9" destOrd="0" presId="urn:microsoft.com/office/officeart/2005/8/layout/orgChart1"/>
    <dgm:cxn modelId="{CD8D996C-33A5-41CB-B040-759D42C3A3A8}" type="presParOf" srcId="{D3AEC11E-937D-4B08-B484-642FF76DBE4E}" destId="{DE29E013-77A3-4269-BE96-E37ABA31098C}" srcOrd="0" destOrd="0" presId="urn:microsoft.com/office/officeart/2005/8/layout/orgChart1"/>
    <dgm:cxn modelId="{FB88854A-1C48-4358-AEE8-93DBCEE44B14}" type="presParOf" srcId="{DE29E013-77A3-4269-BE96-E37ABA31098C}" destId="{42D601E7-4808-4133-AD4F-530F1ED0D998}" srcOrd="0" destOrd="0" presId="urn:microsoft.com/office/officeart/2005/8/layout/orgChart1"/>
    <dgm:cxn modelId="{E24FA553-36E0-48B3-8CA4-BBE682C5306F}" type="presParOf" srcId="{DE29E013-77A3-4269-BE96-E37ABA31098C}" destId="{0F0BF48A-701D-4E02-AF6E-751507CD83E8}" srcOrd="1" destOrd="0" presId="urn:microsoft.com/office/officeart/2005/8/layout/orgChart1"/>
    <dgm:cxn modelId="{8B394CD1-F67D-4622-8622-EEE633CC082F}" type="presParOf" srcId="{D3AEC11E-937D-4B08-B484-642FF76DBE4E}" destId="{36807D22-953C-4124-B269-20389F8C92EE}" srcOrd="1" destOrd="0" presId="urn:microsoft.com/office/officeart/2005/8/layout/orgChart1"/>
    <dgm:cxn modelId="{8120156C-855D-46F6-9A3C-8435FCA25A63}" type="presParOf" srcId="{D3AEC11E-937D-4B08-B484-642FF76DBE4E}" destId="{E8ECF39F-5736-4A24-BEA7-892E9995427D}" srcOrd="2" destOrd="0" presId="urn:microsoft.com/office/officeart/2005/8/layout/orgChart1"/>
    <dgm:cxn modelId="{D30FF395-9582-4F34-A394-15A4125C741C}" type="presParOf" srcId="{25B645F4-941E-4853-918B-C717B2BFF80E}" destId="{D4C43976-2892-4DB5-963D-5910B5D6FB74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2A3FA1-0897-44B7-B298-BF2D383205B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76D6A4-77FE-4B49-804B-791B3120BAC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квазигруппа</a:t>
          </a:r>
          <a:endParaRPr lang="ru-RU" dirty="0"/>
        </a:p>
      </dgm:t>
    </dgm:pt>
    <dgm:pt modelId="{8F14B5CE-80A6-44D2-ACAA-AFED5F8DC50A}" type="parTrans" cxnId="{83CF2BFB-F408-476A-894B-3CCAE09CBBFF}">
      <dgm:prSet/>
      <dgm:spPr/>
      <dgm:t>
        <a:bodyPr/>
        <a:lstStyle/>
        <a:p>
          <a:endParaRPr lang="ru-RU"/>
        </a:p>
      </dgm:t>
    </dgm:pt>
    <dgm:pt modelId="{543A526A-A609-43C5-BCC8-377ABF3DD4CB}" type="sibTrans" cxnId="{83CF2BFB-F408-476A-894B-3CCAE09CBBFF}">
      <dgm:prSet/>
      <dgm:spPr/>
      <dgm:t>
        <a:bodyPr/>
        <a:lstStyle/>
        <a:p>
          <a:endParaRPr lang="ru-RU"/>
        </a:p>
      </dgm:t>
    </dgm:pt>
    <dgm:pt modelId="{6FA64803-0359-4A1B-88D4-227AF6998A57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аудитория</a:t>
          </a:r>
          <a:endParaRPr lang="ru-RU" dirty="0"/>
        </a:p>
      </dgm:t>
    </dgm:pt>
    <dgm:pt modelId="{B08D948C-5F27-42DF-8892-41517C3FAD0A}" type="parTrans" cxnId="{B347408C-DA5B-423E-B0CE-E9F1F9429FC1}">
      <dgm:prSet/>
      <dgm:spPr/>
      <dgm:t>
        <a:bodyPr/>
        <a:lstStyle/>
        <a:p>
          <a:endParaRPr lang="ru-RU"/>
        </a:p>
      </dgm:t>
    </dgm:pt>
    <dgm:pt modelId="{DA520BD3-BAF2-4C24-8CBB-C944BADB0782}" type="sibTrans" cxnId="{B347408C-DA5B-423E-B0CE-E9F1F9429FC1}">
      <dgm:prSet/>
      <dgm:spPr/>
      <dgm:t>
        <a:bodyPr/>
        <a:lstStyle/>
        <a:p>
          <a:endParaRPr lang="ru-RU"/>
        </a:p>
      </dgm:t>
    </dgm:pt>
    <dgm:pt modelId="{EEAB4F16-239E-45A7-9D93-571DF488B82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Фан-группа</a:t>
          </a:r>
          <a:endParaRPr lang="ru-RU" dirty="0"/>
        </a:p>
      </dgm:t>
    </dgm:pt>
    <dgm:pt modelId="{536FAD04-7DF5-4D94-8E0A-FA2AD8452301}" type="parTrans" cxnId="{1A825007-AE0F-45C8-8527-E595BF672C40}">
      <dgm:prSet/>
      <dgm:spPr/>
      <dgm:t>
        <a:bodyPr/>
        <a:lstStyle/>
        <a:p>
          <a:endParaRPr lang="ru-RU"/>
        </a:p>
      </dgm:t>
    </dgm:pt>
    <dgm:pt modelId="{12109053-7527-43A0-9DCC-40C56D859EA2}" type="sibTrans" cxnId="{1A825007-AE0F-45C8-8527-E595BF672C40}">
      <dgm:prSet/>
      <dgm:spPr/>
      <dgm:t>
        <a:bodyPr/>
        <a:lstStyle/>
        <a:p>
          <a:endParaRPr lang="ru-RU"/>
        </a:p>
      </dgm:t>
    </dgm:pt>
    <dgm:pt modelId="{61FED227-D9B4-4F71-92A8-359D4979E4F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Толпа.</a:t>
          </a:r>
          <a:endParaRPr lang="ru-RU" dirty="0"/>
        </a:p>
      </dgm:t>
    </dgm:pt>
    <dgm:pt modelId="{E916F839-677D-402D-9027-33813E5317D0}" type="parTrans" cxnId="{12C8CE2D-014D-41F4-8C1B-3EAE916B7AAC}">
      <dgm:prSet/>
      <dgm:spPr/>
      <dgm:t>
        <a:bodyPr/>
        <a:lstStyle/>
        <a:p>
          <a:endParaRPr lang="ru-RU"/>
        </a:p>
      </dgm:t>
    </dgm:pt>
    <dgm:pt modelId="{C4D1BD4A-F213-434B-B8DF-DC2C8CA7C068}" type="sibTrans" cxnId="{12C8CE2D-014D-41F4-8C1B-3EAE916B7AAC}">
      <dgm:prSet/>
      <dgm:spPr/>
      <dgm:t>
        <a:bodyPr/>
        <a:lstStyle/>
        <a:p>
          <a:endParaRPr lang="ru-RU"/>
        </a:p>
      </dgm:t>
    </dgm:pt>
    <dgm:pt modelId="{380A1731-243E-4958-9D63-75A9EF9BEDBE}" type="pres">
      <dgm:prSet presAssocID="{972A3FA1-0897-44B7-B298-BF2D383205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24F514-7AF1-4F31-B1F6-4B2E520C7330}" type="pres">
      <dgm:prSet presAssocID="{0276D6A4-77FE-4B49-804B-791B3120BACB}" presName="hierRoot1" presStyleCnt="0">
        <dgm:presLayoutVars>
          <dgm:hierBranch val="init"/>
        </dgm:presLayoutVars>
      </dgm:prSet>
      <dgm:spPr/>
    </dgm:pt>
    <dgm:pt modelId="{4B1CF97A-00CF-4662-963A-46E5DC3E769D}" type="pres">
      <dgm:prSet presAssocID="{0276D6A4-77FE-4B49-804B-791B3120BACB}" presName="rootComposite1" presStyleCnt="0"/>
      <dgm:spPr/>
    </dgm:pt>
    <dgm:pt modelId="{B8C4694D-3816-4496-9CBF-AFDF1D08DD43}" type="pres">
      <dgm:prSet presAssocID="{0276D6A4-77FE-4B49-804B-791B3120BACB}" presName="rootText1" presStyleLbl="node0" presStyleIdx="0" presStyleCnt="1" custScaleX="180587" custScaleY="76368" custLinFactY="-7268" custLinFactNeighborX="2109" custLinFactNeighborY="-100000">
        <dgm:presLayoutVars>
          <dgm:chPref val="3"/>
        </dgm:presLayoutVars>
      </dgm:prSet>
      <dgm:spPr/>
    </dgm:pt>
    <dgm:pt modelId="{31669131-E1AA-43F4-8031-3B993416ABBD}" type="pres">
      <dgm:prSet presAssocID="{0276D6A4-77FE-4B49-804B-791B3120BACB}" presName="rootConnector1" presStyleLbl="node1" presStyleIdx="0" presStyleCnt="0"/>
      <dgm:spPr/>
    </dgm:pt>
    <dgm:pt modelId="{CB0E16E0-E707-4832-AD89-B2148708CD1E}" type="pres">
      <dgm:prSet presAssocID="{0276D6A4-77FE-4B49-804B-791B3120BACB}" presName="hierChild2" presStyleCnt="0"/>
      <dgm:spPr/>
    </dgm:pt>
    <dgm:pt modelId="{B8A73CFC-9751-4F6D-BA99-8DBA1D6EA816}" type="pres">
      <dgm:prSet presAssocID="{B08D948C-5F27-42DF-8892-41517C3FAD0A}" presName="Name37" presStyleLbl="parChTrans1D2" presStyleIdx="0" presStyleCnt="3"/>
      <dgm:spPr/>
    </dgm:pt>
    <dgm:pt modelId="{BED22FC1-9640-4FFC-BB0F-88AE7EA46387}" type="pres">
      <dgm:prSet presAssocID="{6FA64803-0359-4A1B-88D4-227AF6998A57}" presName="hierRoot2" presStyleCnt="0">
        <dgm:presLayoutVars>
          <dgm:hierBranch val="init"/>
        </dgm:presLayoutVars>
      </dgm:prSet>
      <dgm:spPr/>
    </dgm:pt>
    <dgm:pt modelId="{5FD7174C-3C2A-43D8-89E8-A255F06A66EC}" type="pres">
      <dgm:prSet presAssocID="{6FA64803-0359-4A1B-88D4-227AF6998A57}" presName="rootComposite" presStyleCnt="0"/>
      <dgm:spPr/>
    </dgm:pt>
    <dgm:pt modelId="{7339DFD0-C5AF-4697-AB73-AB473CD6A4C4}" type="pres">
      <dgm:prSet presAssocID="{6FA64803-0359-4A1B-88D4-227AF6998A57}" presName="rootText" presStyleLbl="node2" presStyleIdx="0" presStyleCnt="3" custScaleY="67934" custLinFactY="-13401" custLinFactNeighborX="6656" custLinFactNeighborY="-100000">
        <dgm:presLayoutVars>
          <dgm:chPref val="3"/>
        </dgm:presLayoutVars>
      </dgm:prSet>
      <dgm:spPr/>
    </dgm:pt>
    <dgm:pt modelId="{C0945704-2A23-4BA9-990A-7B6F3BD7A52A}" type="pres">
      <dgm:prSet presAssocID="{6FA64803-0359-4A1B-88D4-227AF6998A57}" presName="rootConnector" presStyleLbl="node2" presStyleIdx="0" presStyleCnt="3"/>
      <dgm:spPr/>
    </dgm:pt>
    <dgm:pt modelId="{F1D800D8-3EB3-4988-A28E-8AD2FDEA79D2}" type="pres">
      <dgm:prSet presAssocID="{6FA64803-0359-4A1B-88D4-227AF6998A57}" presName="hierChild4" presStyleCnt="0"/>
      <dgm:spPr/>
    </dgm:pt>
    <dgm:pt modelId="{BBF04693-FABE-40BA-BE03-281497F94BA5}" type="pres">
      <dgm:prSet presAssocID="{6FA64803-0359-4A1B-88D4-227AF6998A57}" presName="hierChild5" presStyleCnt="0"/>
      <dgm:spPr/>
    </dgm:pt>
    <dgm:pt modelId="{B44896AE-525D-4808-AB90-B21635E834FC}" type="pres">
      <dgm:prSet presAssocID="{536FAD04-7DF5-4D94-8E0A-FA2AD8452301}" presName="Name37" presStyleLbl="parChTrans1D2" presStyleIdx="1" presStyleCnt="3"/>
      <dgm:spPr/>
    </dgm:pt>
    <dgm:pt modelId="{A034DFF1-2A99-4FFC-AF49-3757161BFB18}" type="pres">
      <dgm:prSet presAssocID="{EEAB4F16-239E-45A7-9D93-571DF488B82B}" presName="hierRoot2" presStyleCnt="0">
        <dgm:presLayoutVars>
          <dgm:hierBranch val="init"/>
        </dgm:presLayoutVars>
      </dgm:prSet>
      <dgm:spPr/>
    </dgm:pt>
    <dgm:pt modelId="{63762D86-A074-4B60-89E4-4D25E1C4F8B8}" type="pres">
      <dgm:prSet presAssocID="{EEAB4F16-239E-45A7-9D93-571DF488B82B}" presName="rootComposite" presStyleCnt="0"/>
      <dgm:spPr/>
    </dgm:pt>
    <dgm:pt modelId="{34A8AE61-84EB-48B0-B9C0-984B721FC1BF}" type="pres">
      <dgm:prSet presAssocID="{EEAB4F16-239E-45A7-9D93-571DF488B82B}" presName="rootText" presStyleLbl="node2" presStyleIdx="1" presStyleCnt="3" custScaleY="67934" custLinFactY="-13401" custLinFactNeighborX="9916" custLinFactNeighborY="-100000">
        <dgm:presLayoutVars>
          <dgm:chPref val="3"/>
        </dgm:presLayoutVars>
      </dgm:prSet>
      <dgm:spPr/>
    </dgm:pt>
    <dgm:pt modelId="{1C7230C9-C077-4C0A-81CA-8506E779D0CF}" type="pres">
      <dgm:prSet presAssocID="{EEAB4F16-239E-45A7-9D93-571DF488B82B}" presName="rootConnector" presStyleLbl="node2" presStyleIdx="1" presStyleCnt="3"/>
      <dgm:spPr/>
    </dgm:pt>
    <dgm:pt modelId="{E1FCEA59-2231-4444-A1FA-F729C626B89B}" type="pres">
      <dgm:prSet presAssocID="{EEAB4F16-239E-45A7-9D93-571DF488B82B}" presName="hierChild4" presStyleCnt="0"/>
      <dgm:spPr/>
    </dgm:pt>
    <dgm:pt modelId="{B699244E-B8DE-4740-9CE1-24E7E0D57188}" type="pres">
      <dgm:prSet presAssocID="{EEAB4F16-239E-45A7-9D93-571DF488B82B}" presName="hierChild5" presStyleCnt="0"/>
      <dgm:spPr/>
    </dgm:pt>
    <dgm:pt modelId="{2E77B39C-8A1B-4320-8DA5-6CAA5BBD8361}" type="pres">
      <dgm:prSet presAssocID="{E916F839-677D-402D-9027-33813E5317D0}" presName="Name37" presStyleLbl="parChTrans1D2" presStyleIdx="2" presStyleCnt="3"/>
      <dgm:spPr/>
    </dgm:pt>
    <dgm:pt modelId="{A1C4D7EF-7D50-42FA-8980-85847BABFDE8}" type="pres">
      <dgm:prSet presAssocID="{61FED227-D9B4-4F71-92A8-359D4979E4FF}" presName="hierRoot2" presStyleCnt="0">
        <dgm:presLayoutVars>
          <dgm:hierBranch val="init"/>
        </dgm:presLayoutVars>
      </dgm:prSet>
      <dgm:spPr/>
    </dgm:pt>
    <dgm:pt modelId="{CF2A02D5-98B9-4022-A932-C63D63BA78CC}" type="pres">
      <dgm:prSet presAssocID="{61FED227-D9B4-4F71-92A8-359D4979E4FF}" presName="rootComposite" presStyleCnt="0"/>
      <dgm:spPr/>
    </dgm:pt>
    <dgm:pt modelId="{520E5A3F-2AB4-492B-9A65-C7E6771F7A15}" type="pres">
      <dgm:prSet presAssocID="{61FED227-D9B4-4F71-92A8-359D4979E4FF}" presName="rootText" presStyleLbl="node2" presStyleIdx="2" presStyleCnt="3" custScaleY="67934" custLinFactY="-13401" custLinFactNeighborX="9168" custLinFactNeighborY="-100000">
        <dgm:presLayoutVars>
          <dgm:chPref val="3"/>
        </dgm:presLayoutVars>
      </dgm:prSet>
      <dgm:spPr/>
    </dgm:pt>
    <dgm:pt modelId="{0EA6E8FE-E0DB-4B6F-98A8-1BAB2D766A75}" type="pres">
      <dgm:prSet presAssocID="{61FED227-D9B4-4F71-92A8-359D4979E4FF}" presName="rootConnector" presStyleLbl="node2" presStyleIdx="2" presStyleCnt="3"/>
      <dgm:spPr/>
    </dgm:pt>
    <dgm:pt modelId="{9DEA77F5-300E-4E5E-AC1C-711428FF6328}" type="pres">
      <dgm:prSet presAssocID="{61FED227-D9B4-4F71-92A8-359D4979E4FF}" presName="hierChild4" presStyleCnt="0"/>
      <dgm:spPr/>
    </dgm:pt>
    <dgm:pt modelId="{2E39FBCD-A7A6-4945-86D1-C2A98C4D6783}" type="pres">
      <dgm:prSet presAssocID="{61FED227-D9B4-4F71-92A8-359D4979E4FF}" presName="hierChild5" presStyleCnt="0"/>
      <dgm:spPr/>
    </dgm:pt>
    <dgm:pt modelId="{6337B5B2-C868-41FB-BF5F-CA85A650F499}" type="pres">
      <dgm:prSet presAssocID="{0276D6A4-77FE-4B49-804B-791B3120BACB}" presName="hierChild3" presStyleCnt="0"/>
      <dgm:spPr/>
    </dgm:pt>
  </dgm:ptLst>
  <dgm:cxnLst>
    <dgm:cxn modelId="{1A825007-AE0F-45C8-8527-E595BF672C40}" srcId="{0276D6A4-77FE-4B49-804B-791B3120BACB}" destId="{EEAB4F16-239E-45A7-9D93-571DF488B82B}" srcOrd="1" destOrd="0" parTransId="{536FAD04-7DF5-4D94-8E0A-FA2AD8452301}" sibTransId="{12109053-7527-43A0-9DCC-40C56D859EA2}"/>
    <dgm:cxn modelId="{C4AB8EC5-7C92-4E87-B468-8F85E82EE40C}" type="presOf" srcId="{0276D6A4-77FE-4B49-804B-791B3120BACB}" destId="{31669131-E1AA-43F4-8031-3B993416ABBD}" srcOrd="1" destOrd="0" presId="urn:microsoft.com/office/officeart/2005/8/layout/orgChart1"/>
    <dgm:cxn modelId="{BA22C60E-C065-41FC-AE68-519CB082441F}" type="presOf" srcId="{61FED227-D9B4-4F71-92A8-359D4979E4FF}" destId="{0EA6E8FE-E0DB-4B6F-98A8-1BAB2D766A75}" srcOrd="1" destOrd="0" presId="urn:microsoft.com/office/officeart/2005/8/layout/orgChart1"/>
    <dgm:cxn modelId="{18485501-8A0B-456C-9ACD-0A0317F161F2}" type="presOf" srcId="{6FA64803-0359-4A1B-88D4-227AF6998A57}" destId="{7339DFD0-C5AF-4697-AB73-AB473CD6A4C4}" srcOrd="0" destOrd="0" presId="urn:microsoft.com/office/officeart/2005/8/layout/orgChart1"/>
    <dgm:cxn modelId="{12C8CE2D-014D-41F4-8C1B-3EAE916B7AAC}" srcId="{0276D6A4-77FE-4B49-804B-791B3120BACB}" destId="{61FED227-D9B4-4F71-92A8-359D4979E4FF}" srcOrd="2" destOrd="0" parTransId="{E916F839-677D-402D-9027-33813E5317D0}" sibTransId="{C4D1BD4A-F213-434B-B8DF-DC2C8CA7C068}"/>
    <dgm:cxn modelId="{C0B051DA-7048-4365-BF58-17200866997F}" type="presOf" srcId="{0276D6A4-77FE-4B49-804B-791B3120BACB}" destId="{B8C4694D-3816-4496-9CBF-AFDF1D08DD43}" srcOrd="0" destOrd="0" presId="urn:microsoft.com/office/officeart/2005/8/layout/orgChart1"/>
    <dgm:cxn modelId="{C847AEFD-7B21-4601-9DB5-50D128C95F06}" type="presOf" srcId="{E916F839-677D-402D-9027-33813E5317D0}" destId="{2E77B39C-8A1B-4320-8DA5-6CAA5BBD8361}" srcOrd="0" destOrd="0" presId="urn:microsoft.com/office/officeart/2005/8/layout/orgChart1"/>
    <dgm:cxn modelId="{E44AC438-B5F2-4FA7-9F95-BE89B91912B4}" type="presOf" srcId="{61FED227-D9B4-4F71-92A8-359D4979E4FF}" destId="{520E5A3F-2AB4-492B-9A65-C7E6771F7A15}" srcOrd="0" destOrd="0" presId="urn:microsoft.com/office/officeart/2005/8/layout/orgChart1"/>
    <dgm:cxn modelId="{B347408C-DA5B-423E-B0CE-E9F1F9429FC1}" srcId="{0276D6A4-77FE-4B49-804B-791B3120BACB}" destId="{6FA64803-0359-4A1B-88D4-227AF6998A57}" srcOrd="0" destOrd="0" parTransId="{B08D948C-5F27-42DF-8892-41517C3FAD0A}" sibTransId="{DA520BD3-BAF2-4C24-8CBB-C944BADB0782}"/>
    <dgm:cxn modelId="{DAA4D4A1-2118-4B77-9152-8EE08CCB591D}" type="presOf" srcId="{536FAD04-7DF5-4D94-8E0A-FA2AD8452301}" destId="{B44896AE-525D-4808-AB90-B21635E834FC}" srcOrd="0" destOrd="0" presId="urn:microsoft.com/office/officeart/2005/8/layout/orgChart1"/>
    <dgm:cxn modelId="{00A26C34-0BCB-4831-BF9E-CC61FB2193B1}" type="presOf" srcId="{972A3FA1-0897-44B7-B298-BF2D383205BB}" destId="{380A1731-243E-4958-9D63-75A9EF9BEDBE}" srcOrd="0" destOrd="0" presId="urn:microsoft.com/office/officeart/2005/8/layout/orgChart1"/>
    <dgm:cxn modelId="{19B09460-E696-4F5E-B9D4-C787B12B0EBC}" type="presOf" srcId="{6FA64803-0359-4A1B-88D4-227AF6998A57}" destId="{C0945704-2A23-4BA9-990A-7B6F3BD7A52A}" srcOrd="1" destOrd="0" presId="urn:microsoft.com/office/officeart/2005/8/layout/orgChart1"/>
    <dgm:cxn modelId="{4F399965-81DC-4D7E-AB4F-429B154770EB}" type="presOf" srcId="{EEAB4F16-239E-45A7-9D93-571DF488B82B}" destId="{1C7230C9-C077-4C0A-81CA-8506E779D0CF}" srcOrd="1" destOrd="0" presId="urn:microsoft.com/office/officeart/2005/8/layout/orgChart1"/>
    <dgm:cxn modelId="{86A44BB9-4A96-4F72-A1B7-0834B0657F9A}" type="presOf" srcId="{B08D948C-5F27-42DF-8892-41517C3FAD0A}" destId="{B8A73CFC-9751-4F6D-BA99-8DBA1D6EA816}" srcOrd="0" destOrd="0" presId="urn:microsoft.com/office/officeart/2005/8/layout/orgChart1"/>
    <dgm:cxn modelId="{83CF2BFB-F408-476A-894B-3CCAE09CBBFF}" srcId="{972A3FA1-0897-44B7-B298-BF2D383205BB}" destId="{0276D6A4-77FE-4B49-804B-791B3120BACB}" srcOrd="0" destOrd="0" parTransId="{8F14B5CE-80A6-44D2-ACAA-AFED5F8DC50A}" sibTransId="{543A526A-A609-43C5-BCC8-377ABF3DD4CB}"/>
    <dgm:cxn modelId="{BF74ECF8-F747-463A-8798-BCEFF6319D62}" type="presOf" srcId="{EEAB4F16-239E-45A7-9D93-571DF488B82B}" destId="{34A8AE61-84EB-48B0-B9C0-984B721FC1BF}" srcOrd="0" destOrd="0" presId="urn:microsoft.com/office/officeart/2005/8/layout/orgChart1"/>
    <dgm:cxn modelId="{3E741D2A-BD1B-46A9-AA42-3FE16A0A22CB}" type="presParOf" srcId="{380A1731-243E-4958-9D63-75A9EF9BEDBE}" destId="{3E24F514-7AF1-4F31-B1F6-4B2E520C7330}" srcOrd="0" destOrd="0" presId="urn:microsoft.com/office/officeart/2005/8/layout/orgChart1"/>
    <dgm:cxn modelId="{DA52634F-1569-43A5-9007-37630E0DF4DC}" type="presParOf" srcId="{3E24F514-7AF1-4F31-B1F6-4B2E520C7330}" destId="{4B1CF97A-00CF-4662-963A-46E5DC3E769D}" srcOrd="0" destOrd="0" presId="urn:microsoft.com/office/officeart/2005/8/layout/orgChart1"/>
    <dgm:cxn modelId="{FB9AAB81-D153-4072-A34A-EE17742AFAC4}" type="presParOf" srcId="{4B1CF97A-00CF-4662-963A-46E5DC3E769D}" destId="{B8C4694D-3816-4496-9CBF-AFDF1D08DD43}" srcOrd="0" destOrd="0" presId="urn:microsoft.com/office/officeart/2005/8/layout/orgChart1"/>
    <dgm:cxn modelId="{805A5571-8C35-49A2-B7E4-5F7CD3290A3A}" type="presParOf" srcId="{4B1CF97A-00CF-4662-963A-46E5DC3E769D}" destId="{31669131-E1AA-43F4-8031-3B993416ABBD}" srcOrd="1" destOrd="0" presId="urn:microsoft.com/office/officeart/2005/8/layout/orgChart1"/>
    <dgm:cxn modelId="{6A49ED88-BB1D-4A15-894B-3C3EAE53566E}" type="presParOf" srcId="{3E24F514-7AF1-4F31-B1F6-4B2E520C7330}" destId="{CB0E16E0-E707-4832-AD89-B2148708CD1E}" srcOrd="1" destOrd="0" presId="urn:microsoft.com/office/officeart/2005/8/layout/orgChart1"/>
    <dgm:cxn modelId="{113D3D19-0230-4AEC-9025-3BB98B84E52C}" type="presParOf" srcId="{CB0E16E0-E707-4832-AD89-B2148708CD1E}" destId="{B8A73CFC-9751-4F6D-BA99-8DBA1D6EA816}" srcOrd="0" destOrd="0" presId="urn:microsoft.com/office/officeart/2005/8/layout/orgChart1"/>
    <dgm:cxn modelId="{26278F94-D5A8-42F7-8B21-9AEFFC425365}" type="presParOf" srcId="{CB0E16E0-E707-4832-AD89-B2148708CD1E}" destId="{BED22FC1-9640-4FFC-BB0F-88AE7EA46387}" srcOrd="1" destOrd="0" presId="urn:microsoft.com/office/officeart/2005/8/layout/orgChart1"/>
    <dgm:cxn modelId="{9AEF337C-3F6D-47BB-989E-DF9E9CD6F555}" type="presParOf" srcId="{BED22FC1-9640-4FFC-BB0F-88AE7EA46387}" destId="{5FD7174C-3C2A-43D8-89E8-A255F06A66EC}" srcOrd="0" destOrd="0" presId="urn:microsoft.com/office/officeart/2005/8/layout/orgChart1"/>
    <dgm:cxn modelId="{B46260B2-A6E0-4D4C-BFB0-F4338FDF0701}" type="presParOf" srcId="{5FD7174C-3C2A-43D8-89E8-A255F06A66EC}" destId="{7339DFD0-C5AF-4697-AB73-AB473CD6A4C4}" srcOrd="0" destOrd="0" presId="urn:microsoft.com/office/officeart/2005/8/layout/orgChart1"/>
    <dgm:cxn modelId="{BCE40140-4AF4-40E1-A103-BA8ED8D348F8}" type="presParOf" srcId="{5FD7174C-3C2A-43D8-89E8-A255F06A66EC}" destId="{C0945704-2A23-4BA9-990A-7B6F3BD7A52A}" srcOrd="1" destOrd="0" presId="urn:microsoft.com/office/officeart/2005/8/layout/orgChart1"/>
    <dgm:cxn modelId="{55A51B83-1BCC-47FA-9BF5-3B65A87A2BD4}" type="presParOf" srcId="{BED22FC1-9640-4FFC-BB0F-88AE7EA46387}" destId="{F1D800D8-3EB3-4988-A28E-8AD2FDEA79D2}" srcOrd="1" destOrd="0" presId="urn:microsoft.com/office/officeart/2005/8/layout/orgChart1"/>
    <dgm:cxn modelId="{D06A87F0-B8E4-4CAB-866B-2BBE1361F745}" type="presParOf" srcId="{BED22FC1-9640-4FFC-BB0F-88AE7EA46387}" destId="{BBF04693-FABE-40BA-BE03-281497F94BA5}" srcOrd="2" destOrd="0" presId="urn:microsoft.com/office/officeart/2005/8/layout/orgChart1"/>
    <dgm:cxn modelId="{692545E7-E7A6-4457-8AEA-287BF5B496E3}" type="presParOf" srcId="{CB0E16E0-E707-4832-AD89-B2148708CD1E}" destId="{B44896AE-525D-4808-AB90-B21635E834FC}" srcOrd="2" destOrd="0" presId="urn:microsoft.com/office/officeart/2005/8/layout/orgChart1"/>
    <dgm:cxn modelId="{BD5DE80F-A239-4EB5-AD4C-7D1279A3BEF1}" type="presParOf" srcId="{CB0E16E0-E707-4832-AD89-B2148708CD1E}" destId="{A034DFF1-2A99-4FFC-AF49-3757161BFB18}" srcOrd="3" destOrd="0" presId="urn:microsoft.com/office/officeart/2005/8/layout/orgChart1"/>
    <dgm:cxn modelId="{EB4C2C61-23B8-4A77-A8EE-B1DA9A52FC65}" type="presParOf" srcId="{A034DFF1-2A99-4FFC-AF49-3757161BFB18}" destId="{63762D86-A074-4B60-89E4-4D25E1C4F8B8}" srcOrd="0" destOrd="0" presId="urn:microsoft.com/office/officeart/2005/8/layout/orgChart1"/>
    <dgm:cxn modelId="{2A0D1D07-4D12-47E2-A545-405CA5C460CB}" type="presParOf" srcId="{63762D86-A074-4B60-89E4-4D25E1C4F8B8}" destId="{34A8AE61-84EB-48B0-B9C0-984B721FC1BF}" srcOrd="0" destOrd="0" presId="urn:microsoft.com/office/officeart/2005/8/layout/orgChart1"/>
    <dgm:cxn modelId="{26D35452-DD63-48B7-B6C9-6AA6441166F2}" type="presParOf" srcId="{63762D86-A074-4B60-89E4-4D25E1C4F8B8}" destId="{1C7230C9-C077-4C0A-81CA-8506E779D0CF}" srcOrd="1" destOrd="0" presId="urn:microsoft.com/office/officeart/2005/8/layout/orgChart1"/>
    <dgm:cxn modelId="{D9F57631-FCCF-47D3-99E9-A71EA2FBE95C}" type="presParOf" srcId="{A034DFF1-2A99-4FFC-AF49-3757161BFB18}" destId="{E1FCEA59-2231-4444-A1FA-F729C626B89B}" srcOrd="1" destOrd="0" presId="urn:microsoft.com/office/officeart/2005/8/layout/orgChart1"/>
    <dgm:cxn modelId="{66330824-EBED-4390-8ED4-7D62A7ECC051}" type="presParOf" srcId="{A034DFF1-2A99-4FFC-AF49-3757161BFB18}" destId="{B699244E-B8DE-4740-9CE1-24E7E0D57188}" srcOrd="2" destOrd="0" presId="urn:microsoft.com/office/officeart/2005/8/layout/orgChart1"/>
    <dgm:cxn modelId="{1F55C750-3025-4D41-8ABD-010F031C8065}" type="presParOf" srcId="{CB0E16E0-E707-4832-AD89-B2148708CD1E}" destId="{2E77B39C-8A1B-4320-8DA5-6CAA5BBD8361}" srcOrd="4" destOrd="0" presId="urn:microsoft.com/office/officeart/2005/8/layout/orgChart1"/>
    <dgm:cxn modelId="{97734C06-4A30-44A5-B23F-335652365D88}" type="presParOf" srcId="{CB0E16E0-E707-4832-AD89-B2148708CD1E}" destId="{A1C4D7EF-7D50-42FA-8980-85847BABFDE8}" srcOrd="5" destOrd="0" presId="urn:microsoft.com/office/officeart/2005/8/layout/orgChart1"/>
    <dgm:cxn modelId="{78EB8B23-1A67-4ABB-942B-ECC0124AC811}" type="presParOf" srcId="{A1C4D7EF-7D50-42FA-8980-85847BABFDE8}" destId="{CF2A02D5-98B9-4022-A932-C63D63BA78CC}" srcOrd="0" destOrd="0" presId="urn:microsoft.com/office/officeart/2005/8/layout/orgChart1"/>
    <dgm:cxn modelId="{74170734-66F4-4B90-BCE4-F057717FC249}" type="presParOf" srcId="{CF2A02D5-98B9-4022-A932-C63D63BA78CC}" destId="{520E5A3F-2AB4-492B-9A65-C7E6771F7A15}" srcOrd="0" destOrd="0" presId="urn:microsoft.com/office/officeart/2005/8/layout/orgChart1"/>
    <dgm:cxn modelId="{89551399-CD22-4684-9CF6-92CB39704575}" type="presParOf" srcId="{CF2A02D5-98B9-4022-A932-C63D63BA78CC}" destId="{0EA6E8FE-E0DB-4B6F-98A8-1BAB2D766A75}" srcOrd="1" destOrd="0" presId="urn:microsoft.com/office/officeart/2005/8/layout/orgChart1"/>
    <dgm:cxn modelId="{B98696E4-98E3-4880-B1B5-1669AE70BD1C}" type="presParOf" srcId="{A1C4D7EF-7D50-42FA-8980-85847BABFDE8}" destId="{9DEA77F5-300E-4E5E-AC1C-711428FF6328}" srcOrd="1" destOrd="0" presId="urn:microsoft.com/office/officeart/2005/8/layout/orgChart1"/>
    <dgm:cxn modelId="{C38336CD-9DEE-4E51-9690-91A486CB37AF}" type="presParOf" srcId="{A1C4D7EF-7D50-42FA-8980-85847BABFDE8}" destId="{2E39FBCD-A7A6-4945-86D1-C2A98C4D6783}" srcOrd="2" destOrd="0" presId="urn:microsoft.com/office/officeart/2005/8/layout/orgChart1"/>
    <dgm:cxn modelId="{952C7EEA-C59D-4146-8F3E-C42DCC48A54A}" type="presParOf" srcId="{3E24F514-7AF1-4F31-B1F6-4B2E520C7330}" destId="{6337B5B2-C868-41FB-BF5F-CA85A650F499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6A6C1-DC17-4643-896A-ABE5EF115A1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A3D3-0EC4-4645-82AA-37B74C3E15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8"/>
            <a:ext cx="8215370" cy="5693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Социальная стратификация и мобильность. Социальные группы.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Какой смысл вкладывают обществоведы в понятие «социальная группа»? Привлекая знания обществоведческого курса, составьте два предложения, содержащие информацию о социальной группе.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Какой смысл вкладывают обществоведы в понятие «квазигруппа»? Привлекая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знания обществоведческого курса, составьте два предложения, содержащие информацию о квазигруппе.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715304" cy="55707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i="1" u="sng" dirty="0" smtClean="0"/>
              <a:t>Социальная дифференциация </a:t>
            </a:r>
            <a:r>
              <a:rPr lang="ru-RU" sz="2000" b="1" i="1" dirty="0" smtClean="0"/>
              <a:t>– это разделение общества на различные социальные группы, которые занимают в нем разное положение.</a:t>
            </a:r>
          </a:p>
          <a:p>
            <a:r>
              <a:rPr lang="ru-RU" sz="2000" dirty="0" smtClean="0"/>
              <a:t>Социальное неравенство является внутренней характеристикой любой социальной группы и общества в целом.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u="sng" dirty="0" smtClean="0"/>
              <a:t>Неравенство </a:t>
            </a:r>
            <a:r>
              <a:rPr lang="ru-RU" sz="2000" b="1" i="1" dirty="0" smtClean="0"/>
              <a:t>– неравномерное распределение дефицитных ресурсов общества – денег, власти, образования, престижа – между различными стратами и слоями населения.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u="sng" dirty="0" smtClean="0"/>
              <a:t>Страта </a:t>
            </a:r>
            <a:r>
              <a:rPr lang="ru-RU" sz="2000" b="1" i="1" dirty="0" smtClean="0"/>
              <a:t>– реальная, эмпирически фиксируемая общность, социальный слой, группа людей, объединенная каким-либо общим социальным признаком.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u="sng" dirty="0" smtClean="0"/>
              <a:t>Социальная стратификация</a:t>
            </a:r>
            <a:r>
              <a:rPr lang="ru-RU" sz="2000" b="1" i="1" dirty="0" smtClean="0"/>
              <a:t> – это система, включающая множество социальных образований, представители которых различаются между собой неравным объемом власти и материального богатства, прав и обязанностей, привилегий и престижа.</a:t>
            </a:r>
          </a:p>
          <a:p>
            <a:endParaRPr lang="ru-RU" b="1" i="1" dirty="0" smtClean="0"/>
          </a:p>
          <a:p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5357826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/>
              <a:t>Критерии социальной стратификации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643306" y="5715016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214942" y="5715016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572264" y="5715016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428860" y="5715016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28794" y="628652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Доход 	         Власть</a:t>
            </a:r>
            <a:r>
              <a:rPr lang="ru-RU" dirty="0"/>
              <a:t>	</a:t>
            </a:r>
            <a:r>
              <a:rPr lang="ru-RU" dirty="0" smtClean="0"/>
              <a:t>Образование	Престиж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428604"/>
          <a:ext cx="885828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507207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Социальная мобильность </a:t>
            </a:r>
            <a:r>
              <a:rPr lang="ru-RU" sz="2400" b="1" dirty="0" smtClean="0"/>
              <a:t>– перемещение групп или индивидов в социальной структуре общества, изменение их статуса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78674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Социальная общность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– это реально существующая, эмпирически фиксируемая совокупность людей, характеризующаяся относительной целостностью и выступающая самостоятельным субъектом исторического и социального действия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397000"/>
          <a:ext cx="9144000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8286808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Социальные группы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– устойчивые совокупности людей, которые имеют отличные, только им присущие признаки ( социальное положение, интересы, ценностные ориентиры</a:t>
            </a:r>
            <a:r>
              <a:rPr lang="ru-RU" sz="2800" dirty="0" smtClean="0"/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Возникновение социальных групп связано с общественным разделением труда и специализацией человеческой деятельности. Социальная группа является посредником между отдельным человеком и обществом в целом. Социальные группы могут быть различными по размеру – малыми и большими, а также формальными и неформальными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286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Квазигруппа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– малоустойчивая, неформальная совокупность людей, объединенная, как правило, одним или очень немногими типами взаимодействия, имеющая неопределенную структуру и систему ценностей и норм.</a:t>
            </a:r>
          </a:p>
          <a:p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28728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714356"/>
          <a:ext cx="7715304" cy="568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359"/>
                <a:gridCol w="5454945"/>
              </a:tblGrid>
              <a:tr h="40456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свойство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сущность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27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анонимность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Чувствует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себя неузнаваемым, не ощущает социального контроля и ответственности.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27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внушаемость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 внушаемы,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чем люди находящиеся за ее пределами.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475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заражаемость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Быстрая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передача эмоций, настроений индивиду, а также быстрая их перемена.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31458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бессознательность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бы растворяются в толпе и пропитываются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коллективным бессознательными инстинктами, их действия в квазигруппе обусловленными. Как правило, подсознательными, чем сознанием, и имеют иррациональный и непредсказуемый характер.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214290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свойства квазигрупп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418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2012-04-03T18:27:32Z</dcterms:created>
  <dcterms:modified xsi:type="dcterms:W3CDTF">2012-04-03T19:35:12Z</dcterms:modified>
</cp:coreProperties>
</file>