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191C2-8C30-4CFC-8286-62AD7CECFE0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EA9B09-F4AE-405B-A706-DFDC7EE4A941}">
      <dgm:prSet phldrT="[Текст]"/>
      <dgm:spPr/>
      <dgm:t>
        <a:bodyPr/>
        <a:lstStyle/>
        <a:p>
          <a:r>
            <a:rPr lang="ru-RU" b="1" dirty="0" smtClean="0"/>
            <a:t>БОЛЬШИЕ</a:t>
          </a:r>
          <a:endParaRPr lang="ru-RU" b="1" dirty="0"/>
        </a:p>
      </dgm:t>
    </dgm:pt>
    <dgm:pt modelId="{DA04B559-C7C0-4399-80A0-8A5B57E80D7B}" type="parTrans" cxnId="{240F3BBF-7B64-43F8-A106-700D5B95C344}">
      <dgm:prSet/>
      <dgm:spPr/>
      <dgm:t>
        <a:bodyPr/>
        <a:lstStyle/>
        <a:p>
          <a:endParaRPr lang="ru-RU"/>
        </a:p>
      </dgm:t>
    </dgm:pt>
    <dgm:pt modelId="{EC520A6F-F5D3-4054-9DFF-20CF8F6684B4}" type="sibTrans" cxnId="{240F3BBF-7B64-43F8-A106-700D5B95C344}">
      <dgm:prSet/>
      <dgm:spPr/>
      <dgm:t>
        <a:bodyPr/>
        <a:lstStyle/>
        <a:p>
          <a:endParaRPr lang="ru-RU"/>
        </a:p>
      </dgm:t>
    </dgm:pt>
    <dgm:pt modelId="{7B4F7C00-F293-43F0-8ABF-E04CAAC5F276}">
      <dgm:prSet phldrT="[Текст]" custT="1"/>
      <dgm:spPr/>
      <dgm:t>
        <a:bodyPr/>
        <a:lstStyle/>
        <a:p>
          <a:r>
            <a:rPr lang="ru-RU" sz="1200" b="1" dirty="0" smtClean="0"/>
            <a:t>МАЛЫЕ</a:t>
          </a:r>
          <a:endParaRPr lang="ru-RU" sz="1200" b="1" dirty="0"/>
        </a:p>
      </dgm:t>
    </dgm:pt>
    <dgm:pt modelId="{3A3026DC-DC41-45F7-8614-A76477D86B59}" type="parTrans" cxnId="{218D28D9-0E6C-455C-92A9-F3E3DA413F6D}">
      <dgm:prSet/>
      <dgm:spPr/>
      <dgm:t>
        <a:bodyPr/>
        <a:lstStyle/>
        <a:p>
          <a:endParaRPr lang="ru-RU"/>
        </a:p>
      </dgm:t>
    </dgm:pt>
    <dgm:pt modelId="{A3808F95-5680-44C3-97BB-5AA8D2EAE8D7}" type="sibTrans" cxnId="{218D28D9-0E6C-455C-92A9-F3E3DA413F6D}">
      <dgm:prSet/>
      <dgm:spPr/>
      <dgm:t>
        <a:bodyPr/>
        <a:lstStyle/>
        <a:p>
          <a:endParaRPr lang="ru-RU"/>
        </a:p>
      </dgm:t>
    </dgm:pt>
    <dgm:pt modelId="{65B7BE9F-467C-46B9-96EF-AA6D8F642EEF}" type="pres">
      <dgm:prSet presAssocID="{31C191C2-8C30-4CFC-8286-62AD7CECFE0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455591-A18D-4CE1-A0DC-C324BB3214B2}" type="pres">
      <dgm:prSet presAssocID="{B3EA9B09-F4AE-405B-A706-DFDC7EE4A941}" presName="centerShape" presStyleLbl="node0" presStyleIdx="0" presStyleCnt="1" custScaleX="149706" custScaleY="137635" custLinFactNeighborX="-13635" custLinFactNeighborY="0"/>
      <dgm:spPr/>
    </dgm:pt>
    <dgm:pt modelId="{E5B0AD84-0704-4A70-AB80-05D3B9118961}" type="pres">
      <dgm:prSet presAssocID="{7B4F7C00-F293-43F0-8ABF-E04CAAC5F276}" presName="oneComp" presStyleCnt="0"/>
      <dgm:spPr/>
    </dgm:pt>
    <dgm:pt modelId="{B370A5D0-4192-4830-B749-B5EF096CB6DB}" type="pres">
      <dgm:prSet presAssocID="{7B4F7C00-F293-43F0-8ABF-E04CAAC5F276}" presName="dummyConnPt" presStyleCnt="0"/>
      <dgm:spPr/>
    </dgm:pt>
    <dgm:pt modelId="{FE2D3C44-EEF4-4F48-8C53-233BE7345680}" type="pres">
      <dgm:prSet presAssocID="{7B4F7C00-F293-43F0-8ABF-E04CAAC5F276}" presName="oneNode" presStyleLbl="node1" presStyleIdx="0" presStyleCnt="1" custScaleX="111841" custScaleY="116541">
        <dgm:presLayoutVars>
          <dgm:bulletEnabled val="1"/>
        </dgm:presLayoutVars>
      </dgm:prSet>
      <dgm:spPr/>
    </dgm:pt>
    <dgm:pt modelId="{7C9FEA13-2CCC-4D59-A5C2-3054AE62C395}" type="pres">
      <dgm:prSet presAssocID="{7B4F7C00-F293-43F0-8ABF-E04CAAC5F276}" presName="dummya" presStyleCnt="0"/>
      <dgm:spPr/>
    </dgm:pt>
    <dgm:pt modelId="{47C021CB-F292-4507-BA01-B8DA15E0AA0C}" type="pres">
      <dgm:prSet presAssocID="{7B4F7C00-F293-43F0-8ABF-E04CAAC5F276}" presName="dummyb" presStyleCnt="0"/>
      <dgm:spPr/>
    </dgm:pt>
    <dgm:pt modelId="{4D80DC8C-56F1-4689-B573-077B766EF8A3}" type="pres">
      <dgm:prSet presAssocID="{7B4F7C00-F293-43F0-8ABF-E04CAAC5F276}" presName="dummyc" presStyleCnt="0"/>
      <dgm:spPr/>
    </dgm:pt>
    <dgm:pt modelId="{BD905689-24CD-4B61-9BAB-35522144FF10}" type="pres">
      <dgm:prSet presAssocID="{A3808F95-5680-44C3-97BB-5AA8D2EAE8D7}" presName="singleconn" presStyleLbl="sibTrans2D1" presStyleIdx="0" presStyleCnt="1" custScaleX="140937" custScaleY="107422" custLinFactNeighborX="6686" custLinFactNeighborY="50"/>
      <dgm:spPr/>
    </dgm:pt>
  </dgm:ptLst>
  <dgm:cxnLst>
    <dgm:cxn modelId="{240F3BBF-7B64-43F8-A106-700D5B95C344}" srcId="{31C191C2-8C30-4CFC-8286-62AD7CECFE0E}" destId="{B3EA9B09-F4AE-405B-A706-DFDC7EE4A941}" srcOrd="0" destOrd="0" parTransId="{DA04B559-C7C0-4399-80A0-8A5B57E80D7B}" sibTransId="{EC520A6F-F5D3-4054-9DFF-20CF8F6684B4}"/>
    <dgm:cxn modelId="{2A39E35F-AC0B-4213-B6DF-FE4F1FCDE2F7}" type="presOf" srcId="{31C191C2-8C30-4CFC-8286-62AD7CECFE0E}" destId="{65B7BE9F-467C-46B9-96EF-AA6D8F642EEF}" srcOrd="0" destOrd="0" presId="urn:microsoft.com/office/officeart/2005/8/layout/radial6"/>
    <dgm:cxn modelId="{CFB86905-EE3F-4856-A536-CCBA13833FD8}" type="presOf" srcId="{B3EA9B09-F4AE-405B-A706-DFDC7EE4A941}" destId="{DD455591-A18D-4CE1-A0DC-C324BB3214B2}" srcOrd="0" destOrd="0" presId="urn:microsoft.com/office/officeart/2005/8/layout/radial6"/>
    <dgm:cxn modelId="{707CDEBF-A072-4FDD-A8D3-0766DE280482}" type="presOf" srcId="{A3808F95-5680-44C3-97BB-5AA8D2EAE8D7}" destId="{BD905689-24CD-4B61-9BAB-35522144FF10}" srcOrd="0" destOrd="0" presId="urn:microsoft.com/office/officeart/2005/8/layout/radial6"/>
    <dgm:cxn modelId="{218D28D9-0E6C-455C-92A9-F3E3DA413F6D}" srcId="{B3EA9B09-F4AE-405B-A706-DFDC7EE4A941}" destId="{7B4F7C00-F293-43F0-8ABF-E04CAAC5F276}" srcOrd="0" destOrd="0" parTransId="{3A3026DC-DC41-45F7-8614-A76477D86B59}" sibTransId="{A3808F95-5680-44C3-97BB-5AA8D2EAE8D7}"/>
    <dgm:cxn modelId="{AE7C1D58-C6F6-441B-A020-3E0B183A9A33}" type="presOf" srcId="{7B4F7C00-F293-43F0-8ABF-E04CAAC5F276}" destId="{FE2D3C44-EEF4-4F48-8C53-233BE7345680}" srcOrd="0" destOrd="0" presId="urn:microsoft.com/office/officeart/2005/8/layout/radial6"/>
    <dgm:cxn modelId="{89E2E5D1-9F37-4F60-B53A-62BA3A6CC615}" type="presParOf" srcId="{65B7BE9F-467C-46B9-96EF-AA6D8F642EEF}" destId="{DD455591-A18D-4CE1-A0DC-C324BB3214B2}" srcOrd="0" destOrd="0" presId="urn:microsoft.com/office/officeart/2005/8/layout/radial6"/>
    <dgm:cxn modelId="{DEBA5E63-CC90-45B8-B5FC-CADA7E1EB2DE}" type="presParOf" srcId="{65B7BE9F-467C-46B9-96EF-AA6D8F642EEF}" destId="{E5B0AD84-0704-4A70-AB80-05D3B9118961}" srcOrd="1" destOrd="0" presId="urn:microsoft.com/office/officeart/2005/8/layout/radial6"/>
    <dgm:cxn modelId="{603647D5-338D-4BF9-A030-7C73C0DBD7DA}" type="presParOf" srcId="{E5B0AD84-0704-4A70-AB80-05D3B9118961}" destId="{B370A5D0-4192-4830-B749-B5EF096CB6DB}" srcOrd="0" destOrd="0" presId="urn:microsoft.com/office/officeart/2005/8/layout/radial6"/>
    <dgm:cxn modelId="{381BA21E-AE23-4D3E-B6F1-0854EB29A31A}" type="presParOf" srcId="{E5B0AD84-0704-4A70-AB80-05D3B9118961}" destId="{FE2D3C44-EEF4-4F48-8C53-233BE7345680}" srcOrd="1" destOrd="0" presId="urn:microsoft.com/office/officeart/2005/8/layout/radial6"/>
    <dgm:cxn modelId="{B796A1AD-7468-4E19-BD87-B1BEE2713E98}" type="presParOf" srcId="{65B7BE9F-467C-46B9-96EF-AA6D8F642EEF}" destId="{7C9FEA13-2CCC-4D59-A5C2-3054AE62C395}" srcOrd="2" destOrd="0" presId="urn:microsoft.com/office/officeart/2005/8/layout/radial6"/>
    <dgm:cxn modelId="{D23017FA-1CBD-482A-B644-2F1B79EE8245}" type="presParOf" srcId="{65B7BE9F-467C-46B9-96EF-AA6D8F642EEF}" destId="{47C021CB-F292-4507-BA01-B8DA15E0AA0C}" srcOrd="3" destOrd="0" presId="urn:microsoft.com/office/officeart/2005/8/layout/radial6"/>
    <dgm:cxn modelId="{44F804CD-69DC-4140-818E-F01410E73BD0}" type="presParOf" srcId="{65B7BE9F-467C-46B9-96EF-AA6D8F642EEF}" destId="{4D80DC8C-56F1-4689-B573-077B766EF8A3}" srcOrd="4" destOrd="0" presId="urn:microsoft.com/office/officeart/2005/8/layout/radial6"/>
    <dgm:cxn modelId="{A1971622-3A79-478A-A3E3-DCBA60B391B8}" type="presParOf" srcId="{65B7BE9F-467C-46B9-96EF-AA6D8F642EEF}" destId="{BD905689-24CD-4B61-9BAB-35522144FF10}" srcOrd="5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54BA06-E711-46F2-B2BE-23F18DF4BF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609C343-96A8-49B1-9BD0-2F9477BC9A9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РАБСТВО</a:t>
          </a:r>
          <a:endParaRPr lang="ru-RU" sz="18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7E962-9EEF-4B58-99E6-DDF7717174C1}" type="parTrans" cxnId="{B903A5D7-D700-4BBE-BE04-1F0FDCFF5F5A}">
      <dgm:prSet/>
      <dgm:spPr/>
      <dgm:t>
        <a:bodyPr/>
        <a:lstStyle/>
        <a:p>
          <a:endParaRPr lang="ru-RU"/>
        </a:p>
      </dgm:t>
    </dgm:pt>
    <dgm:pt modelId="{5A744F10-3726-4F5E-A7C5-D20D1CDDD111}" type="sibTrans" cxnId="{B903A5D7-D700-4BBE-BE04-1F0FDCFF5F5A}">
      <dgm:prSet/>
      <dgm:spPr/>
      <dgm:t>
        <a:bodyPr/>
        <a:lstStyle/>
        <a:p>
          <a:endParaRPr lang="ru-RU"/>
        </a:p>
      </dgm:t>
    </dgm:pt>
    <dgm:pt modelId="{A5C90F23-E23A-4362-92E9-DA341AE65D2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КАСТОВЫЙ СТРОЙ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AB4E78-9D4B-4150-90AB-72D09B1028A4}" type="parTrans" cxnId="{A85FDC96-0EA2-4B7F-889C-43C948BB3FDD}">
      <dgm:prSet/>
      <dgm:spPr/>
      <dgm:t>
        <a:bodyPr/>
        <a:lstStyle/>
        <a:p>
          <a:endParaRPr lang="ru-RU"/>
        </a:p>
      </dgm:t>
    </dgm:pt>
    <dgm:pt modelId="{70030AC4-2FC9-4084-8740-A70F2BCACEC8}" type="sibTrans" cxnId="{A85FDC96-0EA2-4B7F-889C-43C948BB3FDD}">
      <dgm:prSet/>
      <dgm:spPr/>
      <dgm:t>
        <a:bodyPr/>
        <a:lstStyle/>
        <a:p>
          <a:endParaRPr lang="ru-RU"/>
        </a:p>
      </dgm:t>
    </dgm:pt>
    <dgm:pt modelId="{7E35E4A6-5A9A-462A-8DE6-97B81887257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СОСЛОВНЫЙ СТРОЙ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D91130-97C5-4973-A9BB-5C8C24635B1A}" type="parTrans" cxnId="{1818F5A3-BE05-4A33-BDB2-A71163A524AD}">
      <dgm:prSet/>
      <dgm:spPr/>
      <dgm:t>
        <a:bodyPr/>
        <a:lstStyle/>
        <a:p>
          <a:endParaRPr lang="ru-RU"/>
        </a:p>
      </dgm:t>
    </dgm:pt>
    <dgm:pt modelId="{2B8C3512-329A-4554-B23B-361579BFEC50}" type="sibTrans" cxnId="{1818F5A3-BE05-4A33-BDB2-A71163A524AD}">
      <dgm:prSet/>
      <dgm:spPr/>
      <dgm:t>
        <a:bodyPr/>
        <a:lstStyle/>
        <a:p>
          <a:endParaRPr lang="ru-RU"/>
        </a:p>
      </dgm:t>
    </dgm:pt>
    <dgm:pt modelId="{27C51AC1-C21D-4F47-9839-13F13D697E26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КЛАССОВОЕ ДЕЛЕНИЕ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46B878-2035-4F43-B81A-DC4F7D7AAC06}" type="parTrans" cxnId="{9216C84D-ED71-410E-9C2A-4E4CCF5CACA4}">
      <dgm:prSet/>
      <dgm:spPr/>
      <dgm:t>
        <a:bodyPr/>
        <a:lstStyle/>
        <a:p>
          <a:endParaRPr lang="ru-RU"/>
        </a:p>
      </dgm:t>
    </dgm:pt>
    <dgm:pt modelId="{92FCF726-13F2-4584-8833-5AAA7002FD68}" type="sibTrans" cxnId="{9216C84D-ED71-410E-9C2A-4E4CCF5CACA4}">
      <dgm:prSet/>
      <dgm:spPr/>
      <dgm:t>
        <a:bodyPr/>
        <a:lstStyle/>
        <a:p>
          <a:endParaRPr lang="ru-RU"/>
        </a:p>
      </dgm:t>
    </dgm:pt>
    <dgm:pt modelId="{8AAE551F-FE94-4FE1-9724-8BE2516B1F9C}" type="pres">
      <dgm:prSet presAssocID="{7754BA06-E711-46F2-B2BE-23F18DF4BF14}" presName="CompostProcess" presStyleCnt="0">
        <dgm:presLayoutVars>
          <dgm:dir/>
          <dgm:resizeHandles val="exact"/>
        </dgm:presLayoutVars>
      </dgm:prSet>
      <dgm:spPr/>
    </dgm:pt>
    <dgm:pt modelId="{37AD3402-9323-452A-B1A0-2A6C7073138C}" type="pres">
      <dgm:prSet presAssocID="{7754BA06-E711-46F2-B2BE-23F18DF4BF14}" presName="arrow" presStyleLbl="bgShp" presStyleIdx="0" presStyleCnt="1"/>
      <dgm:spPr/>
    </dgm:pt>
    <dgm:pt modelId="{F854739B-9A6C-4F4B-9611-973A1D767C14}" type="pres">
      <dgm:prSet presAssocID="{7754BA06-E711-46F2-B2BE-23F18DF4BF14}" presName="linearProcess" presStyleCnt="0"/>
      <dgm:spPr/>
    </dgm:pt>
    <dgm:pt modelId="{E01F6FF8-EB53-4B0C-A098-D133BA5CF726}" type="pres">
      <dgm:prSet presAssocID="{4609C343-96A8-49B1-9BD0-2F9477BC9A95}" presName="textNode" presStyleLbl="node1" presStyleIdx="0" presStyleCnt="4">
        <dgm:presLayoutVars>
          <dgm:bulletEnabled val="1"/>
        </dgm:presLayoutVars>
      </dgm:prSet>
      <dgm:spPr/>
    </dgm:pt>
    <dgm:pt modelId="{F41A8F2E-9184-4E8F-8111-581570415D57}" type="pres">
      <dgm:prSet presAssocID="{5A744F10-3726-4F5E-A7C5-D20D1CDDD111}" presName="sibTrans" presStyleCnt="0"/>
      <dgm:spPr/>
    </dgm:pt>
    <dgm:pt modelId="{6E34A2CB-64C0-4CD4-A5EF-DADF6B8657CA}" type="pres">
      <dgm:prSet presAssocID="{A5C90F23-E23A-4362-92E9-DA341AE65D21}" presName="textNode" presStyleLbl="node1" presStyleIdx="1" presStyleCnt="4" custScaleX="107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31B1C-48DD-40B0-A9FF-BCEBAFE8EA41}" type="pres">
      <dgm:prSet presAssocID="{70030AC4-2FC9-4084-8740-A70F2BCACEC8}" presName="sibTrans" presStyleCnt="0"/>
      <dgm:spPr/>
    </dgm:pt>
    <dgm:pt modelId="{3E2480EE-67D0-4C4D-A2ED-6BFCFDC2D602}" type="pres">
      <dgm:prSet presAssocID="{7E35E4A6-5A9A-462A-8DE6-97B81887257C}" presName="textNode" presStyleLbl="node1" presStyleIdx="2" presStyleCnt="4" custScaleX="12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C57F1-B0BA-4BE1-A59D-0C2F161F1EDC}" type="pres">
      <dgm:prSet presAssocID="{2B8C3512-329A-4554-B23B-361579BFEC50}" presName="sibTrans" presStyleCnt="0"/>
      <dgm:spPr/>
    </dgm:pt>
    <dgm:pt modelId="{E8EEE581-8B28-4A22-9E7E-D966E1B78F43}" type="pres">
      <dgm:prSet presAssocID="{27C51AC1-C21D-4F47-9839-13F13D697E26}" presName="textNode" presStyleLbl="node1" presStyleIdx="3" presStyleCnt="4" custScaleX="125644">
        <dgm:presLayoutVars>
          <dgm:bulletEnabled val="1"/>
        </dgm:presLayoutVars>
      </dgm:prSet>
      <dgm:spPr/>
    </dgm:pt>
  </dgm:ptLst>
  <dgm:cxnLst>
    <dgm:cxn modelId="{F15182F0-6FB3-48D5-84F1-4BB5C72CDD22}" type="presOf" srcId="{4609C343-96A8-49B1-9BD0-2F9477BC9A95}" destId="{E01F6FF8-EB53-4B0C-A098-D133BA5CF726}" srcOrd="0" destOrd="0" presId="urn:microsoft.com/office/officeart/2005/8/layout/hProcess9"/>
    <dgm:cxn modelId="{0EFDF723-87D5-471C-88AE-449D936EF2CA}" type="presOf" srcId="{7754BA06-E711-46F2-B2BE-23F18DF4BF14}" destId="{8AAE551F-FE94-4FE1-9724-8BE2516B1F9C}" srcOrd="0" destOrd="0" presId="urn:microsoft.com/office/officeart/2005/8/layout/hProcess9"/>
    <dgm:cxn modelId="{B903A5D7-D700-4BBE-BE04-1F0FDCFF5F5A}" srcId="{7754BA06-E711-46F2-B2BE-23F18DF4BF14}" destId="{4609C343-96A8-49B1-9BD0-2F9477BC9A95}" srcOrd="0" destOrd="0" parTransId="{AF27E962-9EEF-4B58-99E6-DDF7717174C1}" sibTransId="{5A744F10-3726-4F5E-A7C5-D20D1CDDD111}"/>
    <dgm:cxn modelId="{74C760CA-47CE-4C84-BFE7-CFA33B51B208}" type="presOf" srcId="{27C51AC1-C21D-4F47-9839-13F13D697E26}" destId="{E8EEE581-8B28-4A22-9E7E-D966E1B78F43}" srcOrd="0" destOrd="0" presId="urn:microsoft.com/office/officeart/2005/8/layout/hProcess9"/>
    <dgm:cxn modelId="{C6F956C0-7BCE-48E3-BF3C-47C413FB0574}" type="presOf" srcId="{7E35E4A6-5A9A-462A-8DE6-97B81887257C}" destId="{3E2480EE-67D0-4C4D-A2ED-6BFCFDC2D602}" srcOrd="0" destOrd="0" presId="urn:microsoft.com/office/officeart/2005/8/layout/hProcess9"/>
    <dgm:cxn modelId="{9216C84D-ED71-410E-9C2A-4E4CCF5CACA4}" srcId="{7754BA06-E711-46F2-B2BE-23F18DF4BF14}" destId="{27C51AC1-C21D-4F47-9839-13F13D697E26}" srcOrd="3" destOrd="0" parTransId="{9F46B878-2035-4F43-B81A-DC4F7D7AAC06}" sibTransId="{92FCF726-13F2-4584-8833-5AAA7002FD68}"/>
    <dgm:cxn modelId="{A85FDC96-0EA2-4B7F-889C-43C948BB3FDD}" srcId="{7754BA06-E711-46F2-B2BE-23F18DF4BF14}" destId="{A5C90F23-E23A-4362-92E9-DA341AE65D21}" srcOrd="1" destOrd="0" parTransId="{FEAB4E78-9D4B-4150-90AB-72D09B1028A4}" sibTransId="{70030AC4-2FC9-4084-8740-A70F2BCACEC8}"/>
    <dgm:cxn modelId="{1818F5A3-BE05-4A33-BDB2-A71163A524AD}" srcId="{7754BA06-E711-46F2-B2BE-23F18DF4BF14}" destId="{7E35E4A6-5A9A-462A-8DE6-97B81887257C}" srcOrd="2" destOrd="0" parTransId="{09D91130-97C5-4973-A9BB-5C8C24635B1A}" sibTransId="{2B8C3512-329A-4554-B23B-361579BFEC50}"/>
    <dgm:cxn modelId="{D3A94FDE-D2CA-49A0-99EA-2EE8FCCF7EF6}" type="presOf" srcId="{A5C90F23-E23A-4362-92E9-DA341AE65D21}" destId="{6E34A2CB-64C0-4CD4-A5EF-DADF6B8657CA}" srcOrd="0" destOrd="0" presId="urn:microsoft.com/office/officeart/2005/8/layout/hProcess9"/>
    <dgm:cxn modelId="{D47BCDD7-42C8-48FA-8E2E-4BF3F87122C7}" type="presParOf" srcId="{8AAE551F-FE94-4FE1-9724-8BE2516B1F9C}" destId="{37AD3402-9323-452A-B1A0-2A6C7073138C}" srcOrd="0" destOrd="0" presId="urn:microsoft.com/office/officeart/2005/8/layout/hProcess9"/>
    <dgm:cxn modelId="{9C71FD7C-852B-4123-80FB-E2E95A308B75}" type="presParOf" srcId="{8AAE551F-FE94-4FE1-9724-8BE2516B1F9C}" destId="{F854739B-9A6C-4F4B-9611-973A1D767C14}" srcOrd="1" destOrd="0" presId="urn:microsoft.com/office/officeart/2005/8/layout/hProcess9"/>
    <dgm:cxn modelId="{2D6A2DEF-1301-4FAC-86A3-B3F294F759C2}" type="presParOf" srcId="{F854739B-9A6C-4F4B-9611-973A1D767C14}" destId="{E01F6FF8-EB53-4B0C-A098-D133BA5CF726}" srcOrd="0" destOrd="0" presId="urn:microsoft.com/office/officeart/2005/8/layout/hProcess9"/>
    <dgm:cxn modelId="{653619A7-9290-4975-AE98-4D841FD3FAAE}" type="presParOf" srcId="{F854739B-9A6C-4F4B-9611-973A1D767C14}" destId="{F41A8F2E-9184-4E8F-8111-581570415D57}" srcOrd="1" destOrd="0" presId="urn:microsoft.com/office/officeart/2005/8/layout/hProcess9"/>
    <dgm:cxn modelId="{813A4DAF-160F-484B-9681-2FAE3FBD1B38}" type="presParOf" srcId="{F854739B-9A6C-4F4B-9611-973A1D767C14}" destId="{6E34A2CB-64C0-4CD4-A5EF-DADF6B8657CA}" srcOrd="2" destOrd="0" presId="urn:microsoft.com/office/officeart/2005/8/layout/hProcess9"/>
    <dgm:cxn modelId="{D0AFA370-3DCA-457A-B079-55CB950C2230}" type="presParOf" srcId="{F854739B-9A6C-4F4B-9611-973A1D767C14}" destId="{59831B1C-48DD-40B0-A9FF-BCEBAFE8EA41}" srcOrd="3" destOrd="0" presId="urn:microsoft.com/office/officeart/2005/8/layout/hProcess9"/>
    <dgm:cxn modelId="{B0A19EB8-DADB-4E01-B50B-53F48AC90AA0}" type="presParOf" srcId="{F854739B-9A6C-4F4B-9611-973A1D767C14}" destId="{3E2480EE-67D0-4C4D-A2ED-6BFCFDC2D602}" srcOrd="4" destOrd="0" presId="urn:microsoft.com/office/officeart/2005/8/layout/hProcess9"/>
    <dgm:cxn modelId="{674CE69D-8743-42CD-AD77-0931E428A7CB}" type="presParOf" srcId="{F854739B-9A6C-4F4B-9611-973A1D767C14}" destId="{8B7C57F1-B0BA-4BE1-A59D-0C2F161F1EDC}" srcOrd="5" destOrd="0" presId="urn:microsoft.com/office/officeart/2005/8/layout/hProcess9"/>
    <dgm:cxn modelId="{C3A3C00D-08B3-4054-8897-9039EA8DD95B}" type="presParOf" srcId="{F854739B-9A6C-4F4B-9611-973A1D767C14}" destId="{E8EEE581-8B28-4A22-9E7E-D966E1B78F43}" srcOrd="6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4B3936-0403-4EE5-AD06-C1B5C23377A9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D25F8D-DAAE-494F-84C4-DE00D3BF4CB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ПРЕДПИСАННЫЙ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C7C43-1C6D-49C1-9AA8-BDE61E460C7D}" type="parTrans" cxnId="{B523EA93-1C2E-4F66-B5E4-FA89BA2599FA}">
      <dgm:prSet/>
      <dgm:spPr/>
      <dgm:t>
        <a:bodyPr/>
        <a:lstStyle/>
        <a:p>
          <a:endParaRPr lang="ru-RU"/>
        </a:p>
      </dgm:t>
    </dgm:pt>
    <dgm:pt modelId="{E5F86B4F-14DE-4793-A71B-880FC4832CDB}" type="sibTrans" cxnId="{B523EA93-1C2E-4F66-B5E4-FA89BA2599FA}">
      <dgm:prSet/>
      <dgm:spPr/>
      <dgm:t>
        <a:bodyPr/>
        <a:lstStyle/>
        <a:p>
          <a:endParaRPr lang="ru-RU"/>
        </a:p>
      </dgm:t>
    </dgm:pt>
    <dgm:pt modelId="{83F079F0-D03F-4E26-A15D-C36ABBC3DCE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ДОСТИГНУТЫЙ</a:t>
          </a:r>
          <a:endParaRPr lang="ru-RU" sz="20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DF8A6A-0553-4A2B-8356-7F4FD3D3E4C9}" type="parTrans" cxnId="{591D3B0F-EBA3-4CF1-981C-DB7D4B53C12D}">
      <dgm:prSet/>
      <dgm:spPr/>
      <dgm:t>
        <a:bodyPr/>
        <a:lstStyle/>
        <a:p>
          <a:endParaRPr lang="ru-RU"/>
        </a:p>
      </dgm:t>
    </dgm:pt>
    <dgm:pt modelId="{9F135CAF-2F28-491D-BFD1-A48E3DDB3C12}" type="sibTrans" cxnId="{591D3B0F-EBA3-4CF1-981C-DB7D4B53C12D}">
      <dgm:prSet/>
      <dgm:spPr/>
      <dgm:t>
        <a:bodyPr/>
        <a:lstStyle/>
        <a:p>
          <a:endParaRPr lang="ru-RU"/>
        </a:p>
      </dgm:t>
    </dgm:pt>
    <dgm:pt modelId="{80EEDE14-6E04-421A-98DC-A46041AB051E}" type="pres">
      <dgm:prSet presAssocID="{884B3936-0403-4EE5-AD06-C1B5C23377A9}" presName="diagram" presStyleCnt="0">
        <dgm:presLayoutVars>
          <dgm:dir/>
          <dgm:resizeHandles val="exact"/>
        </dgm:presLayoutVars>
      </dgm:prSet>
      <dgm:spPr/>
    </dgm:pt>
    <dgm:pt modelId="{5341541B-1287-4E94-A448-89987745100D}" type="pres">
      <dgm:prSet presAssocID="{78D25F8D-DAAE-494F-84C4-DE00D3BF4CBC}" presName="arrow" presStyleLbl="node1" presStyleIdx="0" presStyleCnt="2" custScaleX="62998" custScaleY="96102" custRadScaleRad="98929" custRadScaleInc="6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9F378-B339-459A-9F03-65226B776A51}" type="pres">
      <dgm:prSet presAssocID="{83F079F0-D03F-4E26-A15D-C36ABBC3DCEB}" presName="arrow" presStyleLbl="node1" presStyleIdx="1" presStyleCnt="2" custScaleX="62998" custScaleY="93469" custRadScaleRad="98078" custRadScaleInc="-6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23EA93-1C2E-4F66-B5E4-FA89BA2599FA}" srcId="{884B3936-0403-4EE5-AD06-C1B5C23377A9}" destId="{78D25F8D-DAAE-494F-84C4-DE00D3BF4CBC}" srcOrd="0" destOrd="0" parTransId="{60AC7C43-1C6D-49C1-9AA8-BDE61E460C7D}" sibTransId="{E5F86B4F-14DE-4793-A71B-880FC4832CDB}"/>
    <dgm:cxn modelId="{348A6B67-F96B-474D-9D92-86D25619E22B}" type="presOf" srcId="{83F079F0-D03F-4E26-A15D-C36ABBC3DCEB}" destId="{DEE9F378-B339-459A-9F03-65226B776A51}" srcOrd="0" destOrd="0" presId="urn:microsoft.com/office/officeart/2005/8/layout/arrow5"/>
    <dgm:cxn modelId="{591D3B0F-EBA3-4CF1-981C-DB7D4B53C12D}" srcId="{884B3936-0403-4EE5-AD06-C1B5C23377A9}" destId="{83F079F0-D03F-4E26-A15D-C36ABBC3DCEB}" srcOrd="1" destOrd="0" parTransId="{6ADF8A6A-0553-4A2B-8356-7F4FD3D3E4C9}" sibTransId="{9F135CAF-2F28-491D-BFD1-A48E3DDB3C12}"/>
    <dgm:cxn modelId="{61277FF7-3FA6-433D-8C08-9C23E4C167F6}" type="presOf" srcId="{884B3936-0403-4EE5-AD06-C1B5C23377A9}" destId="{80EEDE14-6E04-421A-98DC-A46041AB051E}" srcOrd="0" destOrd="0" presId="urn:microsoft.com/office/officeart/2005/8/layout/arrow5"/>
    <dgm:cxn modelId="{F26CD69B-5EC1-45D5-B7ED-DAC3EC4C023C}" type="presOf" srcId="{78D25F8D-DAAE-494F-84C4-DE00D3BF4CBC}" destId="{5341541B-1287-4E94-A448-89987745100D}" srcOrd="0" destOrd="0" presId="urn:microsoft.com/office/officeart/2005/8/layout/arrow5"/>
    <dgm:cxn modelId="{AF5FF808-A274-4659-A7FC-90B429875470}" type="presParOf" srcId="{80EEDE14-6E04-421A-98DC-A46041AB051E}" destId="{5341541B-1287-4E94-A448-89987745100D}" srcOrd="0" destOrd="0" presId="urn:microsoft.com/office/officeart/2005/8/layout/arrow5"/>
    <dgm:cxn modelId="{71194281-F078-4C18-B6D1-AADA4DCD52C8}" type="presParOf" srcId="{80EEDE14-6E04-421A-98DC-A46041AB051E}" destId="{DEE9F378-B339-459A-9F03-65226B776A51}" srcOrd="1" destOrd="0" presId="urn:microsoft.com/office/officeart/2005/8/layout/arrow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AA3330-AAA4-4D77-93A6-8C9320A3312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354AF4-74C4-4F1F-8B21-8B5B25D1FAB4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СОЦИАЛЬНАЯ МОБИЛЬНОСТЬ</a:t>
          </a:r>
          <a:endParaRPr lang="ru-RU" b="1" dirty="0">
            <a:solidFill>
              <a:srgbClr val="FFFF00"/>
            </a:solidFill>
          </a:endParaRPr>
        </a:p>
      </dgm:t>
    </dgm:pt>
    <dgm:pt modelId="{9309BB24-6BE5-483B-BD6C-3433056FF76D}" type="parTrans" cxnId="{D7593FFA-08B6-4D30-82CE-75F36DFD2E33}">
      <dgm:prSet/>
      <dgm:spPr/>
      <dgm:t>
        <a:bodyPr/>
        <a:lstStyle/>
        <a:p>
          <a:endParaRPr lang="ru-RU"/>
        </a:p>
      </dgm:t>
    </dgm:pt>
    <dgm:pt modelId="{5AF0CED1-AE95-4F4B-A97F-B08BC4F09BCF}" type="sibTrans" cxnId="{D7593FFA-08B6-4D30-82CE-75F36DFD2E33}">
      <dgm:prSet/>
      <dgm:spPr/>
      <dgm:t>
        <a:bodyPr/>
        <a:lstStyle/>
        <a:p>
          <a:endParaRPr lang="ru-RU"/>
        </a:p>
      </dgm:t>
    </dgm:pt>
    <dgm:pt modelId="{87325728-7D5D-49F0-A8B9-E54A124635D6}">
      <dgm:prSet phldrT="[Текст]" custT="1"/>
      <dgm:spPr/>
      <dgm:t>
        <a:bodyPr/>
        <a:lstStyle/>
        <a:p>
          <a:r>
            <a:rPr lang="ru-RU" sz="3200" b="1" dirty="0" smtClean="0"/>
            <a:t>ГОРИЗОНТАЛЬНАЯ</a:t>
          </a:r>
          <a:endParaRPr lang="ru-RU" sz="3200" b="1" dirty="0"/>
        </a:p>
      </dgm:t>
    </dgm:pt>
    <dgm:pt modelId="{F5CC3AA0-7CA3-4ADA-A4C1-C014188BB1EA}" type="parTrans" cxnId="{4E1CA1B0-0836-4D4F-A21F-060C1264ABB8}">
      <dgm:prSet/>
      <dgm:spPr/>
      <dgm:t>
        <a:bodyPr/>
        <a:lstStyle/>
        <a:p>
          <a:endParaRPr lang="ru-RU"/>
        </a:p>
      </dgm:t>
    </dgm:pt>
    <dgm:pt modelId="{81E4B4D9-37E1-4493-A9A7-A4BFFE0D651D}" type="sibTrans" cxnId="{4E1CA1B0-0836-4D4F-A21F-060C1264ABB8}">
      <dgm:prSet/>
      <dgm:spPr/>
      <dgm:t>
        <a:bodyPr/>
        <a:lstStyle/>
        <a:p>
          <a:endParaRPr lang="ru-RU"/>
        </a:p>
      </dgm:t>
    </dgm:pt>
    <dgm:pt modelId="{0C8632A5-D22F-4207-A7BE-231335A88EA7}">
      <dgm:prSet phldrT="[Текст]"/>
      <dgm:spPr/>
      <dgm:t>
        <a:bodyPr/>
        <a:lstStyle/>
        <a:p>
          <a:endParaRPr lang="ru-RU" sz="2000" b="1" dirty="0"/>
        </a:p>
      </dgm:t>
    </dgm:pt>
    <dgm:pt modelId="{5E2BF096-02F2-49B7-AF0E-2CCE90C26357}" type="parTrans" cxnId="{D86C2FEE-5A90-4B76-9EF6-C03E149F955C}">
      <dgm:prSet/>
      <dgm:spPr/>
      <dgm:t>
        <a:bodyPr/>
        <a:lstStyle/>
        <a:p>
          <a:endParaRPr lang="ru-RU"/>
        </a:p>
      </dgm:t>
    </dgm:pt>
    <dgm:pt modelId="{5A8FE49A-7ACF-4004-8522-789BF329F4D1}" type="sibTrans" cxnId="{D86C2FEE-5A90-4B76-9EF6-C03E149F955C}">
      <dgm:prSet/>
      <dgm:spPr/>
      <dgm:t>
        <a:bodyPr/>
        <a:lstStyle/>
        <a:p>
          <a:endParaRPr lang="ru-RU"/>
        </a:p>
      </dgm:t>
    </dgm:pt>
    <dgm:pt modelId="{AF278513-55C6-4AAF-A514-74FED2F0DD9D}">
      <dgm:prSet custT="1"/>
      <dgm:spPr/>
      <dgm:t>
        <a:bodyPr/>
        <a:lstStyle/>
        <a:p>
          <a:r>
            <a:rPr lang="ru-RU" sz="3200" b="1" dirty="0" smtClean="0"/>
            <a:t>ВЕРТИКАЛЬНАЯ</a:t>
          </a:r>
          <a:endParaRPr lang="ru-RU" sz="3200" b="1" dirty="0"/>
        </a:p>
      </dgm:t>
    </dgm:pt>
    <dgm:pt modelId="{E9D3957E-4C95-4FFC-B2EC-AA9A40EB1DC6}" type="parTrans" cxnId="{EFF5DE4A-08F0-4AFA-A477-A2FBB917D78B}">
      <dgm:prSet/>
      <dgm:spPr/>
      <dgm:t>
        <a:bodyPr/>
        <a:lstStyle/>
        <a:p>
          <a:endParaRPr lang="ru-RU"/>
        </a:p>
      </dgm:t>
    </dgm:pt>
    <dgm:pt modelId="{318F1036-CB7B-40F6-ABFF-DDE2928E8155}" type="sibTrans" cxnId="{EFF5DE4A-08F0-4AFA-A477-A2FBB917D78B}">
      <dgm:prSet/>
      <dgm:spPr/>
      <dgm:t>
        <a:bodyPr/>
        <a:lstStyle/>
        <a:p>
          <a:endParaRPr lang="ru-RU"/>
        </a:p>
      </dgm:t>
    </dgm:pt>
    <dgm:pt modelId="{2CD1B7D9-715D-44AF-B408-E696BE3A48C2}" type="pres">
      <dgm:prSet presAssocID="{CFAA3330-AAA4-4D77-93A6-8C9320A33124}" presName="Name0" presStyleCnt="0">
        <dgm:presLayoutVars>
          <dgm:dir/>
          <dgm:animLvl val="lvl"/>
          <dgm:resizeHandles/>
        </dgm:presLayoutVars>
      </dgm:prSet>
      <dgm:spPr/>
    </dgm:pt>
    <dgm:pt modelId="{6A9B65C3-B761-4CC1-96F3-10B37A25609E}" type="pres">
      <dgm:prSet presAssocID="{0F354AF4-74C4-4F1F-8B21-8B5B25D1FAB4}" presName="linNode" presStyleCnt="0"/>
      <dgm:spPr/>
    </dgm:pt>
    <dgm:pt modelId="{2B6FD69B-6287-48F9-91E1-E938F2C3E7DB}" type="pres">
      <dgm:prSet presAssocID="{0F354AF4-74C4-4F1F-8B21-8B5B25D1FAB4}" presName="parentShp" presStyleLbl="node1" presStyleIdx="0" presStyleCnt="1">
        <dgm:presLayoutVars>
          <dgm:bulletEnabled val="1"/>
        </dgm:presLayoutVars>
      </dgm:prSet>
      <dgm:spPr/>
    </dgm:pt>
    <dgm:pt modelId="{1D487A5F-B416-48FC-9FCD-A8B0F59EC05F}" type="pres">
      <dgm:prSet presAssocID="{0F354AF4-74C4-4F1F-8B21-8B5B25D1FAB4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CA1B0-0836-4D4F-A21F-060C1264ABB8}" srcId="{0F354AF4-74C4-4F1F-8B21-8B5B25D1FAB4}" destId="{87325728-7D5D-49F0-A8B9-E54A124635D6}" srcOrd="0" destOrd="0" parTransId="{F5CC3AA0-7CA3-4ADA-A4C1-C014188BB1EA}" sibTransId="{81E4B4D9-37E1-4493-A9A7-A4BFFE0D651D}"/>
    <dgm:cxn modelId="{8F71CBDE-0B2D-4EF5-9924-A83A16FFD270}" type="presOf" srcId="{87325728-7D5D-49F0-A8B9-E54A124635D6}" destId="{1D487A5F-B416-48FC-9FCD-A8B0F59EC05F}" srcOrd="0" destOrd="0" presId="urn:microsoft.com/office/officeart/2005/8/layout/vList6"/>
    <dgm:cxn modelId="{D7593FFA-08B6-4D30-82CE-75F36DFD2E33}" srcId="{CFAA3330-AAA4-4D77-93A6-8C9320A33124}" destId="{0F354AF4-74C4-4F1F-8B21-8B5B25D1FAB4}" srcOrd="0" destOrd="0" parTransId="{9309BB24-6BE5-483B-BD6C-3433056FF76D}" sibTransId="{5AF0CED1-AE95-4F4B-A97F-B08BC4F09BCF}"/>
    <dgm:cxn modelId="{D86C2FEE-5A90-4B76-9EF6-C03E149F955C}" srcId="{0F354AF4-74C4-4F1F-8B21-8B5B25D1FAB4}" destId="{0C8632A5-D22F-4207-A7BE-231335A88EA7}" srcOrd="2" destOrd="0" parTransId="{5E2BF096-02F2-49B7-AF0E-2CCE90C26357}" sibTransId="{5A8FE49A-7ACF-4004-8522-789BF329F4D1}"/>
    <dgm:cxn modelId="{56E4413E-6F7F-4633-972B-08D19B311064}" type="presOf" srcId="{0C8632A5-D22F-4207-A7BE-231335A88EA7}" destId="{1D487A5F-B416-48FC-9FCD-A8B0F59EC05F}" srcOrd="0" destOrd="2" presId="urn:microsoft.com/office/officeart/2005/8/layout/vList6"/>
    <dgm:cxn modelId="{00A74814-9A39-4BD4-8DF3-9C3D796926A1}" type="presOf" srcId="{CFAA3330-AAA4-4D77-93A6-8C9320A33124}" destId="{2CD1B7D9-715D-44AF-B408-E696BE3A48C2}" srcOrd="0" destOrd="0" presId="urn:microsoft.com/office/officeart/2005/8/layout/vList6"/>
    <dgm:cxn modelId="{EFF5DE4A-08F0-4AFA-A477-A2FBB917D78B}" srcId="{0F354AF4-74C4-4F1F-8B21-8B5B25D1FAB4}" destId="{AF278513-55C6-4AAF-A514-74FED2F0DD9D}" srcOrd="1" destOrd="0" parTransId="{E9D3957E-4C95-4FFC-B2EC-AA9A40EB1DC6}" sibTransId="{318F1036-CB7B-40F6-ABFF-DDE2928E8155}"/>
    <dgm:cxn modelId="{C2863C9C-5261-4B6D-ABE2-A42D424E43B7}" type="presOf" srcId="{0F354AF4-74C4-4F1F-8B21-8B5B25D1FAB4}" destId="{2B6FD69B-6287-48F9-91E1-E938F2C3E7DB}" srcOrd="0" destOrd="0" presId="urn:microsoft.com/office/officeart/2005/8/layout/vList6"/>
    <dgm:cxn modelId="{21CFFF5A-F5E8-4558-939F-DC595A4823EA}" type="presOf" srcId="{AF278513-55C6-4AAF-A514-74FED2F0DD9D}" destId="{1D487A5F-B416-48FC-9FCD-A8B0F59EC05F}" srcOrd="0" destOrd="1" presId="urn:microsoft.com/office/officeart/2005/8/layout/vList6"/>
    <dgm:cxn modelId="{F94E46AB-7FC3-43C5-AC18-AA69329DD43A}" type="presParOf" srcId="{2CD1B7D9-715D-44AF-B408-E696BE3A48C2}" destId="{6A9B65C3-B761-4CC1-96F3-10B37A25609E}" srcOrd="0" destOrd="0" presId="urn:microsoft.com/office/officeart/2005/8/layout/vList6"/>
    <dgm:cxn modelId="{6F3DAF02-5BA4-47C9-8110-FB3C8E4DA97D}" type="presParOf" srcId="{6A9B65C3-B761-4CC1-96F3-10B37A25609E}" destId="{2B6FD69B-6287-48F9-91E1-E938F2C3E7DB}" srcOrd="0" destOrd="0" presId="urn:microsoft.com/office/officeart/2005/8/layout/vList6"/>
    <dgm:cxn modelId="{ED176FDA-9DB3-45BB-8B2A-5B429BB51DA4}" type="presParOf" srcId="{6A9B65C3-B761-4CC1-96F3-10B37A25609E}" destId="{1D487A5F-B416-48FC-9FCD-A8B0F59EC05F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A3B85B-AA0A-44A3-8245-009A3CF26842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56719C-5851-4319-8B17-9C7566201D0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1406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СОЦИАЛЬНАЯ   СТРУКТУРА  ОБЩЕСТВА.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ПОЛОЖЕНИЕ  ЧЕЛОВЕКА  В ОБЩЕСТВЕ.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14290"/>
            <a:ext cx="67866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СОЦИАЛЬНАЯ СТРУКТУРА ОБЩЕСТВА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ЕГО СТРОЕНИЕ, СОВОКУПНОСТЬ СОЦИАЛЬНЫХ ОБЩНОСТЕЙ И ГРУПП, ОТНОШЕНИЙ МЕЖДУ НИМИ.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928802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СОЦИАЛЬНАЯ ГРУППА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СОВОКУПНОСТЬ ЛЮДЕЙ, ИМЕЮЩИХ КАКОЙ-ЛИБО ОБЩЕСТВЕННО ЗНАЧИМЫЙ ПРИЗНАК ( ПОЛ, ВОЗРАСТ, ЭТНИЧЕСКУЮ ПРИНАДЛЕЖНОСТЬ, ПРОФЕССИЮ, МЕСТО ЖИТЕЛЬСТВА.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488" y="3429000"/>
          <a:ext cx="4214842" cy="3571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000108"/>
          <a:ext cx="7572428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034"/>
                <a:gridCol w="44073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СОЦИАЛЬНЫХ ГРУПП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ПОЛОВОЗРАСТНОЙ </a:t>
                      </a:r>
                    </a:p>
                    <a:p>
                      <a:r>
                        <a:rPr lang="ru-RU" dirty="0" smtClean="0"/>
                        <a:t>(ДЕМОГРАФИЧЕСКИЙ)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МУЖЧИНЫ,</a:t>
                      </a:r>
                      <a:r>
                        <a:rPr lang="ru-RU" baseline="0" dirty="0" smtClean="0"/>
                        <a:t> ЖЕНЩИНЫ, МОЛОДЕЖЬ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ВРАЧИ,</a:t>
                      </a:r>
                      <a:r>
                        <a:rPr lang="ru-RU" baseline="0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ЭТНОСОЦИАЛЬНЫЙ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РУССКИЕ, БЕЛОРУСЫ,</a:t>
                      </a:r>
                      <a:r>
                        <a:rPr lang="ru-RU" baseline="0" dirty="0" smtClean="0"/>
                        <a:t> НЕМЦЫ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ТЕРРИТОРИАЛЬНЫЙ (ПОСЕЛЕНЧЕСКИЙ)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ГОРОЖАНЕ, СЕЛЯНЕ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РЕЛИГИОЗНЫЙ, КУЛЬТУРНЫЙ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ХРИСТИАНЕ, МУСУЛЬМАНЕ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СТРАТИФИКАЦИОННЫЙ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ШКОЛЬНИКИ,</a:t>
                      </a:r>
                      <a:r>
                        <a:rPr lang="ru-RU" baseline="0" dirty="0" smtClean="0"/>
                        <a:t> СТУДЕНТЫ, ТОП-МЕНЕДЖЕРЫ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2976" y="35716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КРИТЕРИИ ВЫДЕЛЕНИЯ СОЦИАЛЬНЫХ ГРУПП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4929198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СТРАТЫ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БОЛЬШИЕ ГРУППЫ ЛЮДЕЙ, РАЗЛИЧАЮЩИЕСЯ ПО СВОЕМУ ПОЛОЖЕНИЮ В СОЦИАЛЬНОЙ ИЕРАРХИИ. ОСНОВАНИЯ ДЛЯ ИХ ВЫДЕЛЕНИЯ – ВЛАСТЬ, ДОХОД, ПРЕСТИЖ ПРОФЕССИИ, ОБРАЗОВАНИЕ.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7286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СОЦИАЛЬНАЯ СТРАТИФИКАЦИЯ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ОТРАЖАЕТ СЛОЖИВШЕЕСЯ В ОБЩЕСТВЕ СОЦИАЛЬНОЕ НЕРАВЕНСТВО (РАЗДЕЛЕНИЕ НА БОГАТЫХ, СРЕДНИЙ КЛАСС И БЕДНЫХ; УПРАВЛЯЮЩИХ И УПРАВЛЯЕМЫХ; ОБРАЗОВАННЫХ И НЕОБРАЗОВАННЫХ).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1857364"/>
          <a:ext cx="7215238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85728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СОЦИАЛЬНЫЙ СТАТУС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МЕСТО (ПОЗИЦИЯ) ИНДИВИДА ИЛИ ГРУППЫ В СОЦИАЛЬНОЙ СТРУКТУРЕ ОБЩЕСТВА В СООТВЕТСТВИИ С ЕГО ПОЛОМ, ВОЗРАСТОМ, ПРОИСХОЖДЕНИЕМ, ДОХОДАМИ, ОБРАЗОВАНИЕМ, СЕМЕЙНЫМ ПОЛОЖЕНИЕМ.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54846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3857628"/>
            <a:ext cx="29289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ПРИСВАИВАЕТСЯ НЕЗАВИСИМО ОТ ЖЕЛАНИЯ, ВОЛИ И УСИЛИЙ САМОГО ИНДИВИДА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(СЫН, ДОЧЬ, НАЦИОНАЛЬНОСТЬ)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3857628"/>
            <a:ext cx="3143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РЕЗУЛЬТАТ СОЗНАТЕЛЬНОЙ АКТИВНОСТИ ИНДИВИДА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(ПОЛУЧЕНИЕ ОБРАЗОВАНИЯ, ДОЛЖНОСТЬ)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СОЦИАЛЬНЫЙ СТАТУС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ВКЛЮЧАЕТ  НЕКОТОРУЮ СОВОКУПНОСТЬ  ПРАВ  И  ОБЯЗАННОСТЕЙ  ИНДИВИДА ИЛИ  СОЦИАЛЬНОЙ  ГРУППЫ,  КОТОРЫЕ  ТРЕБУЮТ  ОТ НЕГО  ОПРЕДЕЛЕННОГО  ПОВЕДЕНИЯ,  Т.Е. СВЯЗАНЫ С ВЫПОЛНЕНИЕМ  СООТВЕТСТВУЮЩИХ  СОЦИАЛЬНЫХ РОЛЕЙ.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2500306"/>
            <a:ext cx="7072362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СОЦИАЛЬНАЯ РОЛЬ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СУММА КОНКРЕТНЫХ ДЕЙСТВИЙ, КОТОРЫЕ ДОЛЖЕН ВЫПОЛНЯТЬ ЧЕЛОВЕК, ЗАНИМАЮЩИЙ ОПРЕДЕЛЕННОЕ ПОЛОЖЕНИЕ В ОБЩЕСТВЕ. ОБЩЕСТВО ПРЕДЪЯВЛЯЕТ СВОИ ТРЕБОВАНИЯ К ИСПОЛНЕНИЮ ЧЕЛОВЕКОМ СОЦИАЛЬНОЙ РОЛИ, НО ЕЕ ПРИНЯТИЕ ЛИБО ОТВЕРЖЕНИЕ, КОНКРЕТНЫЕ ДЕЙСТВИЯ ИСПОЛНИТЕЛЯ ВСЕГДА НОСЯТ ЛИЧНОСТНУЮ ОКРАСКУ: ЗАВИСЯТ ОТ ОСОБЕННОСТЕЙ ВОСПИТАНИЯ, ОБРАЗА ЖИЗНИ И ХАРАКТЕРА ЧЕЛОВЕКА.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ЛЮБЫЕ ИЗМЕНЕНИЯ В СОЦИАЛЬНОМ ПОЛОЖЕНИИ ИНДИВИДА ИЛИ СОЦИАЛЬНОЙ ГРУППЫ НАЗЫВАЮТ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СОЦИАЛЬНОЙ МОБИЛЬНОСТЬЮ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428736"/>
          <a:ext cx="7786742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43306" y="307181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ВОСХОДЯЩАЯ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307181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НИСХОДЯЩАЯ</a:t>
            </a:r>
            <a:endParaRPr lang="ru-RU" sz="20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5143504" y="2643182"/>
            <a:ext cx="428628" cy="42862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393669" y="2678901"/>
            <a:ext cx="428628" cy="35719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1538" y="4000504"/>
            <a:ext cx="235745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ЛИЧНАЯ ИЛИ ГРУППОВАЯ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1857355" y="3571877"/>
            <a:ext cx="714380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00562" y="2571744"/>
            <a:ext cx="307183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319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СОЦИАЛЬНАЯ   СТРУКТУРА  ОБЩЕСТВА. ПОЛОЖЕНИЕ  ЧЕЛОВЕКА  В ОБЩЕСТВЕ.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  СТРУКТУРА  ОБЩЕСТВА. ПОЛОЖЕНИЕ  ЧЕЛОВЕКА  В ОБЩЕСТВЕ.</dc:title>
  <dc:creator>Admin</dc:creator>
  <cp:lastModifiedBy>Admin</cp:lastModifiedBy>
  <cp:revision>6</cp:revision>
  <dcterms:created xsi:type="dcterms:W3CDTF">2013-02-07T17:46:50Z</dcterms:created>
  <dcterms:modified xsi:type="dcterms:W3CDTF">2013-02-07T18:37:02Z</dcterms:modified>
</cp:coreProperties>
</file>